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diagrams/colors2.xml" ContentType="application/vnd.openxmlformats-officedocument.drawingml.diagramColors+xml"/>
  <Default Extension="jpeg" ContentType="image/jpeg"/>
  <Default Extension="xml" ContentType="application/xml"/>
  <Override PartName="/ppt/diagrams/data2.xml" ContentType="application/vnd.openxmlformats-officedocument.drawingml.diagramData+xml"/>
  <Override PartName="/ppt/tableStyles.xml" ContentType="application/vnd.openxmlformats-officedocument.presentationml.tableStyles+xml"/>
  <Override PartName="/ppt/diagrams/drawing2.xml" ContentType="application/vnd.ms-office.drawingml.diagramDrawing+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diagrams/layout2.xml" ContentType="application/vnd.openxmlformats-officedocument.drawingml.diagramLayout+xml"/>
  <Override PartName="/ppt/slideLayouts/slideLayout6.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diagrams/quickStyle1.xml" ContentType="application/vnd.openxmlformats-officedocument.drawingml.diagramStyle+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diagrams/colors1.xml" ContentType="application/vnd.openxmlformats-officedocument.drawingml.diagramColors+xml"/>
  <Override PartName="/ppt/viewProps.xml" ContentType="application/vnd.openxmlformats-officedocument.presentationml.viewProps+xml"/>
  <Override PartName="/ppt/slideLayouts/slideLayout9.xml" ContentType="application/vnd.openxmlformats-officedocument.presentationml.slideLayout+xml"/>
  <Override PartName="/ppt/presentation.xml" ContentType="application/vnd.openxmlformats-officedocument.presentationml.presentation.main+xml"/>
  <Override PartName="/ppt/diagrams/data1.xml" ContentType="application/vnd.openxmlformats-officedocument.drawingml.diagramData+xml"/>
  <Override PartName="/ppt/diagrams/drawing1.xml" ContentType="application/vnd.ms-office.drawingml.diagramDrawing+xml"/>
  <Override PartName="/ppt/slideLayouts/slideLayout7.xml" ContentType="application/vnd.openxmlformats-officedocument.presentationml.slideLayout+xml"/>
  <Override PartName="/ppt/diagrams/layout1.xml" ContentType="application/vnd.openxmlformats-officedocument.drawingml.diagramLayout+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diagrams/quickStyle2.xml" ContentType="application/vnd.openxmlformats-officedocument.drawingml.diagramStyle+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48" r:id="rId1"/>
  </p:sldMasterIdLst>
  <p:notesMasterIdLst>
    <p:notesMasterId r:id="rId6"/>
  </p:notesMasterIdLst>
  <p:sldIdLst>
    <p:sldId id="280" r:id="rId2"/>
    <p:sldId id="258" r:id="rId3"/>
    <p:sldId id="279" r:id="rId4"/>
    <p:sldId id="282" r:id="rId5"/>
  </p:sldIdLst>
  <p:sldSz cx="9144000" cy="6858000" type="screen4x3"/>
  <p:notesSz cx="6734175"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p:cViewPr varScale="1">
        <p:scale>
          <a:sx n="98" d="100"/>
          <a:sy n="98" d="100"/>
        </p:scale>
        <p:origin x="-488" y="-12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notesMaster" Target="notesMasters/notesMaster1.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diagrams/colors1.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529ED10-089E-4EDF-963B-910CCC0F81E7}" type="doc">
      <dgm:prSet loTypeId="urn:microsoft.com/office/officeart/2005/8/layout/chevron1" loCatId="process" qsTypeId="urn:microsoft.com/office/officeart/2005/8/quickstyle/simple4" qsCatId="simple" csTypeId="urn:microsoft.com/office/officeart/2005/8/colors/accent3_2" csCatId="accent3" phldr="1"/>
      <dgm:spPr/>
    </dgm:pt>
    <dgm:pt modelId="{355E73A6-7FB0-4E5C-9A88-424C8E6ECC58}">
      <dgm:prSet phldrT="[テキスト]"/>
      <dgm:spPr/>
      <dgm:t>
        <a:bodyPr/>
        <a:lstStyle/>
        <a:p>
          <a:r>
            <a:rPr kumimoji="1" lang="en-US" altLang="ja-JP" dirty="0" smtClean="0"/>
            <a:t>A:</a:t>
          </a:r>
          <a:r>
            <a:rPr kumimoji="1" lang="ja-JP" altLang="en-US" dirty="0" smtClean="0"/>
            <a:t>認知</a:t>
          </a:r>
          <a:endParaRPr kumimoji="1" lang="ja-JP" altLang="en-US" dirty="0"/>
        </a:p>
      </dgm:t>
    </dgm:pt>
    <dgm:pt modelId="{0C8858A7-3DE5-40A0-B897-652DABCC6C4D}" type="parTrans" cxnId="{7389FE47-E5C6-43D5-9505-E45A092BA915}">
      <dgm:prSet/>
      <dgm:spPr/>
      <dgm:t>
        <a:bodyPr/>
        <a:lstStyle/>
        <a:p>
          <a:endParaRPr kumimoji="1" lang="ja-JP" altLang="en-US"/>
        </a:p>
      </dgm:t>
    </dgm:pt>
    <dgm:pt modelId="{43650A73-D141-40C2-B904-90AA84F21022}" type="sibTrans" cxnId="{7389FE47-E5C6-43D5-9505-E45A092BA915}">
      <dgm:prSet/>
      <dgm:spPr/>
      <dgm:t>
        <a:bodyPr/>
        <a:lstStyle/>
        <a:p>
          <a:endParaRPr kumimoji="1" lang="ja-JP" altLang="en-US"/>
        </a:p>
      </dgm:t>
    </dgm:pt>
    <dgm:pt modelId="{50CA846F-C2ED-4322-9966-8EE42B457B74}">
      <dgm:prSet phldrT="[テキスト]"/>
      <dgm:spPr/>
      <dgm:t>
        <a:bodyPr/>
        <a:lstStyle/>
        <a:p>
          <a:r>
            <a:rPr kumimoji="1" lang="en-US" altLang="ja-JP" dirty="0" smtClean="0"/>
            <a:t>M:</a:t>
          </a:r>
          <a:r>
            <a:rPr kumimoji="1" lang="ja-JP" altLang="en-US" dirty="0" smtClean="0"/>
            <a:t>記憶</a:t>
          </a:r>
          <a:endParaRPr kumimoji="1" lang="ja-JP" altLang="en-US" dirty="0"/>
        </a:p>
      </dgm:t>
    </dgm:pt>
    <dgm:pt modelId="{0976C099-BCFB-49BC-BB65-E95DAB1A9769}" type="parTrans" cxnId="{F7C7FDC5-62D0-45CF-A2E3-31A3C668896A}">
      <dgm:prSet/>
      <dgm:spPr/>
      <dgm:t>
        <a:bodyPr/>
        <a:lstStyle/>
        <a:p>
          <a:endParaRPr kumimoji="1" lang="ja-JP" altLang="en-US"/>
        </a:p>
      </dgm:t>
    </dgm:pt>
    <dgm:pt modelId="{A63AF9E8-0205-4FC9-BECF-70F37CECAD5B}" type="sibTrans" cxnId="{F7C7FDC5-62D0-45CF-A2E3-31A3C668896A}">
      <dgm:prSet/>
      <dgm:spPr/>
      <dgm:t>
        <a:bodyPr/>
        <a:lstStyle/>
        <a:p>
          <a:endParaRPr kumimoji="1" lang="ja-JP" altLang="en-US"/>
        </a:p>
      </dgm:t>
    </dgm:pt>
    <dgm:pt modelId="{515BE7EE-D8D9-4E21-A096-A6A914C41708}">
      <dgm:prSet phldrT="[テキスト]"/>
      <dgm:spPr/>
      <dgm:t>
        <a:bodyPr/>
        <a:lstStyle/>
        <a:p>
          <a:r>
            <a:rPr kumimoji="1" lang="en-US" altLang="ja-JP" dirty="0" smtClean="0"/>
            <a:t>L</a:t>
          </a:r>
          <a:r>
            <a:rPr kumimoji="1" lang="ja-JP" altLang="en-US" dirty="0" smtClean="0"/>
            <a:t>：定着</a:t>
          </a:r>
          <a:endParaRPr kumimoji="1" lang="ja-JP" altLang="en-US" dirty="0"/>
        </a:p>
      </dgm:t>
    </dgm:pt>
    <dgm:pt modelId="{582767F5-C108-4482-95CE-284ECC28C445}" type="parTrans" cxnId="{0BADCCA7-C291-4CDF-B4D8-696F9AB220D6}">
      <dgm:prSet/>
      <dgm:spPr/>
      <dgm:t>
        <a:bodyPr/>
        <a:lstStyle/>
        <a:p>
          <a:endParaRPr kumimoji="1" lang="ja-JP" altLang="en-US"/>
        </a:p>
      </dgm:t>
    </dgm:pt>
    <dgm:pt modelId="{48A21678-0D69-485B-AC15-DDC47DC98F98}" type="sibTrans" cxnId="{0BADCCA7-C291-4CDF-B4D8-696F9AB220D6}">
      <dgm:prSet/>
      <dgm:spPr/>
      <dgm:t>
        <a:bodyPr/>
        <a:lstStyle/>
        <a:p>
          <a:endParaRPr kumimoji="1" lang="ja-JP" altLang="en-US"/>
        </a:p>
      </dgm:t>
    </dgm:pt>
    <dgm:pt modelId="{C827C888-D58A-4DFA-9CF2-0660ECA56C08}">
      <dgm:prSet phldrT="[テキスト]"/>
      <dgm:spPr/>
      <dgm:t>
        <a:bodyPr/>
        <a:lstStyle/>
        <a:p>
          <a:r>
            <a:rPr kumimoji="1" lang="en-US" altLang="ja-JP" dirty="0" smtClean="0"/>
            <a:t>T:</a:t>
          </a:r>
          <a:r>
            <a:rPr kumimoji="1" lang="ja-JP" altLang="en-US" dirty="0" smtClean="0"/>
            <a:t>試用</a:t>
          </a:r>
          <a:endParaRPr kumimoji="1" lang="ja-JP" altLang="en-US" dirty="0"/>
        </a:p>
      </dgm:t>
    </dgm:pt>
    <dgm:pt modelId="{1455AA38-F9A3-4C77-AC7B-B5B479308EAE}" type="parTrans" cxnId="{30DF356D-A21A-4604-B309-D05940F8648D}">
      <dgm:prSet/>
      <dgm:spPr/>
      <dgm:t>
        <a:bodyPr/>
        <a:lstStyle/>
        <a:p>
          <a:endParaRPr kumimoji="1" lang="ja-JP" altLang="en-US"/>
        </a:p>
      </dgm:t>
    </dgm:pt>
    <dgm:pt modelId="{1329D956-CA13-4C72-8DEA-9407C3A7C8FC}" type="sibTrans" cxnId="{30DF356D-A21A-4604-B309-D05940F8648D}">
      <dgm:prSet/>
      <dgm:spPr/>
      <dgm:t>
        <a:bodyPr/>
        <a:lstStyle/>
        <a:p>
          <a:endParaRPr kumimoji="1" lang="ja-JP" altLang="en-US"/>
        </a:p>
      </dgm:t>
    </dgm:pt>
    <dgm:pt modelId="{00C9F7D5-5941-497E-9D70-BD37FCC1CB5E}">
      <dgm:prSet phldrT="[テキスト]"/>
      <dgm:spPr/>
      <dgm:t>
        <a:bodyPr/>
        <a:lstStyle/>
        <a:p>
          <a:r>
            <a:rPr kumimoji="1" lang="en-US" altLang="ja-JP" dirty="0" smtClean="0"/>
            <a:t>U:</a:t>
          </a:r>
          <a:r>
            <a:rPr kumimoji="1" lang="ja-JP" altLang="en-US" dirty="0" smtClean="0"/>
            <a:t>利用</a:t>
          </a:r>
          <a:endParaRPr kumimoji="1" lang="ja-JP" altLang="en-US" dirty="0"/>
        </a:p>
      </dgm:t>
    </dgm:pt>
    <dgm:pt modelId="{9DFE5136-341B-4777-AEBE-DD8AE7B78F0F}" type="parTrans" cxnId="{512CDBEB-170B-4723-B1AC-6AEF33A455C3}">
      <dgm:prSet/>
      <dgm:spPr/>
      <dgm:t>
        <a:bodyPr/>
        <a:lstStyle/>
        <a:p>
          <a:endParaRPr kumimoji="1" lang="ja-JP" altLang="en-US"/>
        </a:p>
      </dgm:t>
    </dgm:pt>
    <dgm:pt modelId="{2737732B-31DE-42E0-81E4-2F24E0020E80}" type="sibTrans" cxnId="{512CDBEB-170B-4723-B1AC-6AEF33A455C3}">
      <dgm:prSet/>
      <dgm:spPr/>
      <dgm:t>
        <a:bodyPr/>
        <a:lstStyle/>
        <a:p>
          <a:endParaRPr kumimoji="1" lang="ja-JP" altLang="en-US"/>
        </a:p>
      </dgm:t>
    </dgm:pt>
    <dgm:pt modelId="{AED5AE8D-CCBA-466F-9A21-02C8733338A6}" type="pres">
      <dgm:prSet presAssocID="{7529ED10-089E-4EDF-963B-910CCC0F81E7}" presName="Name0" presStyleCnt="0">
        <dgm:presLayoutVars>
          <dgm:dir/>
          <dgm:animLvl val="lvl"/>
          <dgm:resizeHandles val="exact"/>
        </dgm:presLayoutVars>
      </dgm:prSet>
      <dgm:spPr/>
    </dgm:pt>
    <dgm:pt modelId="{6BEAC6EA-4C8E-429A-A7B5-9923F68337C5}" type="pres">
      <dgm:prSet presAssocID="{355E73A6-7FB0-4E5C-9A88-424C8E6ECC58}" presName="parTxOnly" presStyleLbl="node1" presStyleIdx="0" presStyleCnt="5">
        <dgm:presLayoutVars>
          <dgm:chMax val="0"/>
          <dgm:chPref val="0"/>
          <dgm:bulletEnabled val="1"/>
        </dgm:presLayoutVars>
      </dgm:prSet>
      <dgm:spPr/>
      <dgm:t>
        <a:bodyPr/>
        <a:lstStyle/>
        <a:p>
          <a:endParaRPr kumimoji="1" lang="ja-JP" altLang="en-US"/>
        </a:p>
      </dgm:t>
    </dgm:pt>
    <dgm:pt modelId="{814AA5C9-851D-4F82-9F5B-81CCF98ABA9D}" type="pres">
      <dgm:prSet presAssocID="{43650A73-D141-40C2-B904-90AA84F21022}" presName="parTxOnlySpace" presStyleCnt="0"/>
      <dgm:spPr/>
    </dgm:pt>
    <dgm:pt modelId="{811CC159-3017-4F09-B93F-59DEFFFCAA3C}" type="pres">
      <dgm:prSet presAssocID="{50CA846F-C2ED-4322-9966-8EE42B457B74}" presName="parTxOnly" presStyleLbl="node1" presStyleIdx="1" presStyleCnt="5">
        <dgm:presLayoutVars>
          <dgm:chMax val="0"/>
          <dgm:chPref val="0"/>
          <dgm:bulletEnabled val="1"/>
        </dgm:presLayoutVars>
      </dgm:prSet>
      <dgm:spPr/>
      <dgm:t>
        <a:bodyPr/>
        <a:lstStyle/>
        <a:p>
          <a:endParaRPr kumimoji="1" lang="ja-JP" altLang="en-US"/>
        </a:p>
      </dgm:t>
    </dgm:pt>
    <dgm:pt modelId="{2528326B-26A0-4BD0-8389-22DEEEF62622}" type="pres">
      <dgm:prSet presAssocID="{A63AF9E8-0205-4FC9-BECF-70F37CECAD5B}" presName="parTxOnlySpace" presStyleCnt="0"/>
      <dgm:spPr/>
    </dgm:pt>
    <dgm:pt modelId="{11ECA79D-A0DF-40EA-8318-C14DCA44A642}" type="pres">
      <dgm:prSet presAssocID="{C827C888-D58A-4DFA-9CF2-0660ECA56C08}" presName="parTxOnly" presStyleLbl="node1" presStyleIdx="2" presStyleCnt="5">
        <dgm:presLayoutVars>
          <dgm:chMax val="0"/>
          <dgm:chPref val="0"/>
          <dgm:bulletEnabled val="1"/>
        </dgm:presLayoutVars>
      </dgm:prSet>
      <dgm:spPr/>
      <dgm:t>
        <a:bodyPr/>
        <a:lstStyle/>
        <a:p>
          <a:endParaRPr kumimoji="1" lang="ja-JP" altLang="en-US"/>
        </a:p>
      </dgm:t>
    </dgm:pt>
    <dgm:pt modelId="{AF8F2F4D-072F-4328-B63E-2B7E8EEF6A58}" type="pres">
      <dgm:prSet presAssocID="{1329D956-CA13-4C72-8DEA-9407C3A7C8FC}" presName="parTxOnlySpace" presStyleCnt="0"/>
      <dgm:spPr/>
    </dgm:pt>
    <dgm:pt modelId="{F18390C1-092A-4465-AD16-5286229B1CB0}" type="pres">
      <dgm:prSet presAssocID="{00C9F7D5-5941-497E-9D70-BD37FCC1CB5E}" presName="parTxOnly" presStyleLbl="node1" presStyleIdx="3" presStyleCnt="5">
        <dgm:presLayoutVars>
          <dgm:chMax val="0"/>
          <dgm:chPref val="0"/>
          <dgm:bulletEnabled val="1"/>
        </dgm:presLayoutVars>
      </dgm:prSet>
      <dgm:spPr/>
      <dgm:t>
        <a:bodyPr/>
        <a:lstStyle/>
        <a:p>
          <a:endParaRPr kumimoji="1" lang="ja-JP" altLang="en-US"/>
        </a:p>
      </dgm:t>
    </dgm:pt>
    <dgm:pt modelId="{6467EE10-F263-4B02-A490-80C870D20EAA}" type="pres">
      <dgm:prSet presAssocID="{2737732B-31DE-42E0-81E4-2F24E0020E80}" presName="parTxOnlySpace" presStyleCnt="0"/>
      <dgm:spPr/>
    </dgm:pt>
    <dgm:pt modelId="{409F563A-9723-45F0-A987-DD396CAED6F0}" type="pres">
      <dgm:prSet presAssocID="{515BE7EE-D8D9-4E21-A096-A6A914C41708}" presName="parTxOnly" presStyleLbl="node1" presStyleIdx="4" presStyleCnt="5">
        <dgm:presLayoutVars>
          <dgm:chMax val="0"/>
          <dgm:chPref val="0"/>
          <dgm:bulletEnabled val="1"/>
        </dgm:presLayoutVars>
      </dgm:prSet>
      <dgm:spPr/>
      <dgm:t>
        <a:bodyPr/>
        <a:lstStyle/>
        <a:p>
          <a:endParaRPr kumimoji="1" lang="ja-JP" altLang="en-US"/>
        </a:p>
      </dgm:t>
    </dgm:pt>
  </dgm:ptLst>
  <dgm:cxnLst>
    <dgm:cxn modelId="{512CDBEB-170B-4723-B1AC-6AEF33A455C3}" srcId="{7529ED10-089E-4EDF-963B-910CCC0F81E7}" destId="{00C9F7D5-5941-497E-9D70-BD37FCC1CB5E}" srcOrd="3" destOrd="0" parTransId="{9DFE5136-341B-4777-AEBE-DD8AE7B78F0F}" sibTransId="{2737732B-31DE-42E0-81E4-2F24E0020E80}"/>
    <dgm:cxn modelId="{30DF356D-A21A-4604-B309-D05940F8648D}" srcId="{7529ED10-089E-4EDF-963B-910CCC0F81E7}" destId="{C827C888-D58A-4DFA-9CF2-0660ECA56C08}" srcOrd="2" destOrd="0" parTransId="{1455AA38-F9A3-4C77-AC7B-B5B479308EAE}" sibTransId="{1329D956-CA13-4C72-8DEA-9407C3A7C8FC}"/>
    <dgm:cxn modelId="{F588C4E5-A2A2-4F8E-A373-9F16ECA96286}" type="presOf" srcId="{515BE7EE-D8D9-4E21-A096-A6A914C41708}" destId="{409F563A-9723-45F0-A987-DD396CAED6F0}" srcOrd="0" destOrd="0" presId="urn:microsoft.com/office/officeart/2005/8/layout/chevron1"/>
    <dgm:cxn modelId="{F7C7FDC5-62D0-45CF-A2E3-31A3C668896A}" srcId="{7529ED10-089E-4EDF-963B-910CCC0F81E7}" destId="{50CA846F-C2ED-4322-9966-8EE42B457B74}" srcOrd="1" destOrd="0" parTransId="{0976C099-BCFB-49BC-BB65-E95DAB1A9769}" sibTransId="{A63AF9E8-0205-4FC9-BECF-70F37CECAD5B}"/>
    <dgm:cxn modelId="{A8C90D9E-65A4-4236-A856-7EBF56D6100B}" type="presOf" srcId="{355E73A6-7FB0-4E5C-9A88-424C8E6ECC58}" destId="{6BEAC6EA-4C8E-429A-A7B5-9923F68337C5}" srcOrd="0" destOrd="0" presId="urn:microsoft.com/office/officeart/2005/8/layout/chevron1"/>
    <dgm:cxn modelId="{40652DB6-C9BD-4E7C-BC11-707CD5BE5AEF}" type="presOf" srcId="{00C9F7D5-5941-497E-9D70-BD37FCC1CB5E}" destId="{F18390C1-092A-4465-AD16-5286229B1CB0}" srcOrd="0" destOrd="0" presId="urn:microsoft.com/office/officeart/2005/8/layout/chevron1"/>
    <dgm:cxn modelId="{59DCE293-A07B-4B18-B0B8-7F23FF432CE4}" type="presOf" srcId="{7529ED10-089E-4EDF-963B-910CCC0F81E7}" destId="{AED5AE8D-CCBA-466F-9A21-02C8733338A6}" srcOrd="0" destOrd="0" presId="urn:microsoft.com/office/officeart/2005/8/layout/chevron1"/>
    <dgm:cxn modelId="{0BADCCA7-C291-4CDF-B4D8-696F9AB220D6}" srcId="{7529ED10-089E-4EDF-963B-910CCC0F81E7}" destId="{515BE7EE-D8D9-4E21-A096-A6A914C41708}" srcOrd="4" destOrd="0" parTransId="{582767F5-C108-4482-95CE-284ECC28C445}" sibTransId="{48A21678-0D69-485B-AC15-DDC47DC98F98}"/>
    <dgm:cxn modelId="{7CACBC78-0486-42DD-9E14-96FDFF03C8BB}" type="presOf" srcId="{C827C888-D58A-4DFA-9CF2-0660ECA56C08}" destId="{11ECA79D-A0DF-40EA-8318-C14DCA44A642}" srcOrd="0" destOrd="0" presId="urn:microsoft.com/office/officeart/2005/8/layout/chevron1"/>
    <dgm:cxn modelId="{7389FE47-E5C6-43D5-9505-E45A092BA915}" srcId="{7529ED10-089E-4EDF-963B-910CCC0F81E7}" destId="{355E73A6-7FB0-4E5C-9A88-424C8E6ECC58}" srcOrd="0" destOrd="0" parTransId="{0C8858A7-3DE5-40A0-B897-652DABCC6C4D}" sibTransId="{43650A73-D141-40C2-B904-90AA84F21022}"/>
    <dgm:cxn modelId="{378190A2-C477-42E9-8620-1721B9E0F4EA}" type="presOf" srcId="{50CA846F-C2ED-4322-9966-8EE42B457B74}" destId="{811CC159-3017-4F09-B93F-59DEFFFCAA3C}" srcOrd="0" destOrd="0" presId="urn:microsoft.com/office/officeart/2005/8/layout/chevron1"/>
    <dgm:cxn modelId="{944CCC17-5A6E-4688-8987-17EA6376C78F}" type="presParOf" srcId="{AED5AE8D-CCBA-466F-9A21-02C8733338A6}" destId="{6BEAC6EA-4C8E-429A-A7B5-9923F68337C5}" srcOrd="0" destOrd="0" presId="urn:microsoft.com/office/officeart/2005/8/layout/chevron1"/>
    <dgm:cxn modelId="{C40893A3-1BDA-4A7F-850F-E46AC86CBE60}" type="presParOf" srcId="{AED5AE8D-CCBA-466F-9A21-02C8733338A6}" destId="{814AA5C9-851D-4F82-9F5B-81CCF98ABA9D}" srcOrd="1" destOrd="0" presId="urn:microsoft.com/office/officeart/2005/8/layout/chevron1"/>
    <dgm:cxn modelId="{61044234-7EA8-4D21-8D21-146852D2C5C9}" type="presParOf" srcId="{AED5AE8D-CCBA-466F-9A21-02C8733338A6}" destId="{811CC159-3017-4F09-B93F-59DEFFFCAA3C}" srcOrd="2" destOrd="0" presId="urn:microsoft.com/office/officeart/2005/8/layout/chevron1"/>
    <dgm:cxn modelId="{67EB94F5-55C0-4129-97B5-44D5622E5E44}" type="presParOf" srcId="{AED5AE8D-CCBA-466F-9A21-02C8733338A6}" destId="{2528326B-26A0-4BD0-8389-22DEEEF62622}" srcOrd="3" destOrd="0" presId="urn:microsoft.com/office/officeart/2005/8/layout/chevron1"/>
    <dgm:cxn modelId="{C3624295-C88F-4585-A604-A55383DA28A5}" type="presParOf" srcId="{AED5AE8D-CCBA-466F-9A21-02C8733338A6}" destId="{11ECA79D-A0DF-40EA-8318-C14DCA44A642}" srcOrd="4" destOrd="0" presId="urn:microsoft.com/office/officeart/2005/8/layout/chevron1"/>
    <dgm:cxn modelId="{55720A25-66DF-4418-A18A-A71CAAE69756}" type="presParOf" srcId="{AED5AE8D-CCBA-466F-9A21-02C8733338A6}" destId="{AF8F2F4D-072F-4328-B63E-2B7E8EEF6A58}" srcOrd="5" destOrd="0" presId="urn:microsoft.com/office/officeart/2005/8/layout/chevron1"/>
    <dgm:cxn modelId="{E93E6474-592F-4C28-9178-76A9BD0295F2}" type="presParOf" srcId="{AED5AE8D-CCBA-466F-9A21-02C8733338A6}" destId="{F18390C1-092A-4465-AD16-5286229B1CB0}" srcOrd="6" destOrd="0" presId="urn:microsoft.com/office/officeart/2005/8/layout/chevron1"/>
    <dgm:cxn modelId="{3F8B7308-FA59-46CA-AC3B-B8F86AF69FFF}" type="presParOf" srcId="{AED5AE8D-CCBA-466F-9A21-02C8733338A6}" destId="{6467EE10-F263-4B02-A490-80C870D20EAA}" srcOrd="7" destOrd="0" presId="urn:microsoft.com/office/officeart/2005/8/layout/chevron1"/>
    <dgm:cxn modelId="{4EB27482-6E0E-443F-A26A-DF9A0D77E5B7}" type="presParOf" srcId="{AED5AE8D-CCBA-466F-9A21-02C8733338A6}" destId="{409F563A-9723-45F0-A987-DD396CAED6F0}" srcOrd="8" destOrd="0" presId="urn:microsoft.com/office/officeart/2005/8/layout/chevro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A7518D4-16A9-5C45-A0E7-AFF5EF8EBB2F}" type="doc">
      <dgm:prSet loTypeId="urn:microsoft.com/office/officeart/2005/8/layout/process1" loCatId="process" qsTypeId="urn:microsoft.com/office/officeart/2005/8/quickstyle/simple4" qsCatId="simple" csTypeId="urn:microsoft.com/office/officeart/2005/8/colors/colorful2" csCatId="colorful" phldr="1"/>
      <dgm:spPr/>
    </dgm:pt>
    <dgm:pt modelId="{6502D520-FB28-3C4A-8F4D-27ADC1310ED9}">
      <dgm:prSet phldrT="[テキスト]" custT="1"/>
      <dgm:spPr/>
      <dgm:t>
        <a:bodyPr/>
        <a:lstStyle/>
        <a:p>
          <a:r>
            <a:rPr kumimoji="1" lang="ja-JP" altLang="en-US" sz="1600" dirty="0" smtClean="0">
              <a:latin typeface="メイリオ"/>
              <a:ea typeface="メイリオ"/>
              <a:cs typeface="メイリオ"/>
            </a:rPr>
            <a:t>目的の設定</a:t>
          </a:r>
          <a:endParaRPr kumimoji="1" lang="ja-JP" altLang="en-US" sz="1600" dirty="0">
            <a:latin typeface="メイリオ"/>
            <a:ea typeface="メイリオ"/>
            <a:cs typeface="メイリオ"/>
          </a:endParaRPr>
        </a:p>
      </dgm:t>
    </dgm:pt>
    <dgm:pt modelId="{D97652B5-5416-9D46-8ED4-12EA8FE6E2DE}" type="parTrans" cxnId="{528E5DA5-5071-7F4C-9380-B9ED495709B9}">
      <dgm:prSet/>
      <dgm:spPr/>
      <dgm:t>
        <a:bodyPr/>
        <a:lstStyle/>
        <a:p>
          <a:endParaRPr kumimoji="1" lang="ja-JP" altLang="en-US" sz="1600">
            <a:latin typeface="メイリオ"/>
            <a:ea typeface="メイリオ"/>
            <a:cs typeface="メイリオ"/>
          </a:endParaRPr>
        </a:p>
      </dgm:t>
    </dgm:pt>
    <dgm:pt modelId="{55EA6508-F2A7-E941-B999-3F84A3D04F1E}" type="sibTrans" cxnId="{528E5DA5-5071-7F4C-9380-B9ED495709B9}">
      <dgm:prSet custT="1"/>
      <dgm:spPr/>
      <dgm:t>
        <a:bodyPr/>
        <a:lstStyle/>
        <a:p>
          <a:endParaRPr kumimoji="1" lang="ja-JP" altLang="en-US" sz="1600">
            <a:latin typeface="メイリオ"/>
            <a:ea typeface="メイリオ"/>
            <a:cs typeface="メイリオ"/>
          </a:endParaRPr>
        </a:p>
      </dgm:t>
    </dgm:pt>
    <dgm:pt modelId="{DB6B477B-1EC9-BB4D-9F60-5E6A3DB683D9}">
      <dgm:prSet phldrT="[テキスト]" custT="1"/>
      <dgm:spPr/>
      <dgm:t>
        <a:bodyPr/>
        <a:lstStyle/>
        <a:p>
          <a:r>
            <a:rPr kumimoji="1" lang="ja-JP" altLang="en-US" sz="1600" dirty="0" smtClean="0">
              <a:latin typeface="メイリオ"/>
              <a:ea typeface="メイリオ"/>
              <a:cs typeface="メイリオ"/>
            </a:rPr>
            <a:t> </a:t>
          </a:r>
          <a:r>
            <a:rPr kumimoji="1" lang="ja-JP" altLang="en-US" sz="1600" dirty="0" smtClean="0">
              <a:latin typeface="メイリオ"/>
              <a:ea typeface="メイリオ"/>
              <a:cs typeface="メイリオ"/>
            </a:rPr>
            <a:t>テーマの設定</a:t>
          </a:r>
          <a:endParaRPr kumimoji="1" lang="en-US" altLang="ja-JP" sz="1600" dirty="0" smtClean="0">
            <a:latin typeface="メイリオ"/>
            <a:ea typeface="メイリオ"/>
            <a:cs typeface="メイリオ"/>
          </a:endParaRPr>
        </a:p>
      </dgm:t>
    </dgm:pt>
    <dgm:pt modelId="{745E8F79-723E-064F-979D-7777D30F1464}" type="parTrans" cxnId="{08EAA243-9B88-8A4F-8A66-75DF08AAA6FA}">
      <dgm:prSet/>
      <dgm:spPr/>
      <dgm:t>
        <a:bodyPr/>
        <a:lstStyle/>
        <a:p>
          <a:endParaRPr kumimoji="1" lang="ja-JP" altLang="en-US" sz="1600">
            <a:latin typeface="メイリオ"/>
            <a:ea typeface="メイリオ"/>
            <a:cs typeface="メイリオ"/>
          </a:endParaRPr>
        </a:p>
      </dgm:t>
    </dgm:pt>
    <dgm:pt modelId="{5A38479B-36FD-8847-B866-CF07BBDD240C}" type="sibTrans" cxnId="{08EAA243-9B88-8A4F-8A66-75DF08AAA6FA}">
      <dgm:prSet custT="1"/>
      <dgm:spPr/>
      <dgm:t>
        <a:bodyPr/>
        <a:lstStyle/>
        <a:p>
          <a:endParaRPr kumimoji="1" lang="ja-JP" altLang="en-US" sz="1600">
            <a:latin typeface="メイリオ"/>
            <a:ea typeface="メイリオ"/>
            <a:cs typeface="メイリオ"/>
          </a:endParaRPr>
        </a:p>
      </dgm:t>
    </dgm:pt>
    <dgm:pt modelId="{06F31987-D972-7148-B478-F8FEADFE0E55}">
      <dgm:prSet phldrT="[テキスト]" custT="1"/>
      <dgm:spPr/>
      <dgm:t>
        <a:bodyPr/>
        <a:lstStyle/>
        <a:p>
          <a:r>
            <a:rPr kumimoji="1" lang="ja-JP" altLang="en-US" sz="1600" dirty="0" smtClean="0">
              <a:latin typeface="メイリオ"/>
              <a:ea typeface="メイリオ"/>
              <a:cs typeface="メイリオ"/>
            </a:rPr>
            <a:t>リターン確認</a:t>
          </a:r>
          <a:endParaRPr kumimoji="1" lang="ja-JP" altLang="en-US" sz="1600" dirty="0">
            <a:latin typeface="メイリオ"/>
            <a:ea typeface="メイリオ"/>
            <a:cs typeface="メイリオ"/>
          </a:endParaRPr>
        </a:p>
      </dgm:t>
    </dgm:pt>
    <dgm:pt modelId="{760D9A7A-45F5-7A41-BFE8-B45D70541806}" type="parTrans" cxnId="{BF69E102-FBE1-4A44-BD3E-E3378B769471}">
      <dgm:prSet/>
      <dgm:spPr/>
      <dgm:t>
        <a:bodyPr/>
        <a:lstStyle/>
        <a:p>
          <a:endParaRPr kumimoji="1" lang="ja-JP" altLang="en-US" sz="1600">
            <a:latin typeface="メイリオ"/>
            <a:ea typeface="メイリオ"/>
            <a:cs typeface="メイリオ"/>
          </a:endParaRPr>
        </a:p>
      </dgm:t>
    </dgm:pt>
    <dgm:pt modelId="{A9E46D3A-EEA1-AD46-8EEB-09995FDB96D5}" type="sibTrans" cxnId="{BF69E102-FBE1-4A44-BD3E-E3378B769471}">
      <dgm:prSet/>
      <dgm:spPr/>
      <dgm:t>
        <a:bodyPr/>
        <a:lstStyle/>
        <a:p>
          <a:endParaRPr kumimoji="1" lang="ja-JP" altLang="en-US" sz="1600">
            <a:latin typeface="メイリオ"/>
            <a:ea typeface="メイリオ"/>
            <a:cs typeface="メイリオ"/>
          </a:endParaRPr>
        </a:p>
      </dgm:t>
    </dgm:pt>
    <dgm:pt modelId="{D4C8748E-5542-6244-88E2-97A6C7E29DD5}">
      <dgm:prSet phldrT="[テキスト]" custT="1"/>
      <dgm:spPr/>
      <dgm:t>
        <a:bodyPr/>
        <a:lstStyle/>
        <a:p>
          <a:r>
            <a:rPr kumimoji="1" lang="ja-JP" altLang="en-US" sz="1600" dirty="0" smtClean="0">
              <a:latin typeface="メイリオ"/>
              <a:ea typeface="メイリオ"/>
              <a:cs typeface="メイリオ"/>
            </a:rPr>
            <a:t>サイクル（担当）</a:t>
          </a:r>
          <a:endParaRPr kumimoji="1" lang="en-US" altLang="ja-JP" sz="1600" dirty="0" smtClean="0">
            <a:latin typeface="メイリオ"/>
            <a:ea typeface="メイリオ"/>
            <a:cs typeface="メイリオ"/>
          </a:endParaRPr>
        </a:p>
      </dgm:t>
    </dgm:pt>
    <dgm:pt modelId="{10F95881-54BB-F148-B425-E3F4DB936BF3}" type="parTrans" cxnId="{78CF947A-0514-914C-80AF-130A77DE8DE2}">
      <dgm:prSet/>
      <dgm:spPr/>
      <dgm:t>
        <a:bodyPr/>
        <a:lstStyle/>
        <a:p>
          <a:endParaRPr kumimoji="1" lang="ja-JP" altLang="en-US"/>
        </a:p>
      </dgm:t>
    </dgm:pt>
    <dgm:pt modelId="{0DB349B9-0CFC-3844-BB1D-8D953A781A8E}" type="sibTrans" cxnId="{78CF947A-0514-914C-80AF-130A77DE8DE2}">
      <dgm:prSet/>
      <dgm:spPr/>
      <dgm:t>
        <a:bodyPr/>
        <a:lstStyle/>
        <a:p>
          <a:endParaRPr kumimoji="1" lang="ja-JP" altLang="en-US"/>
        </a:p>
      </dgm:t>
    </dgm:pt>
    <dgm:pt modelId="{FFE475C0-DA6F-B748-9BC7-16357BB16EAF}">
      <dgm:prSet phldrT="[テキスト]" custT="1"/>
      <dgm:spPr/>
      <dgm:t>
        <a:bodyPr/>
        <a:lstStyle/>
        <a:p>
          <a:r>
            <a:rPr kumimoji="1" lang="ja-JP" altLang="en-US" sz="1600" dirty="0" smtClean="0">
              <a:latin typeface="メイリオ"/>
              <a:ea typeface="メイリオ"/>
              <a:cs typeface="メイリオ"/>
            </a:rPr>
            <a:t>配信</a:t>
          </a:r>
          <a:endParaRPr kumimoji="1" lang="en-US" altLang="ja-JP" sz="1600" dirty="0" smtClean="0">
            <a:latin typeface="メイリオ"/>
            <a:ea typeface="メイリオ"/>
            <a:cs typeface="メイリオ"/>
          </a:endParaRPr>
        </a:p>
      </dgm:t>
    </dgm:pt>
    <dgm:pt modelId="{120E7724-2193-454D-BF9C-A6D4757DA3D9}" type="parTrans" cxnId="{94F7F110-710D-D94B-AD36-5626FC574F6E}">
      <dgm:prSet/>
      <dgm:spPr/>
      <dgm:t>
        <a:bodyPr/>
        <a:lstStyle/>
        <a:p>
          <a:endParaRPr kumimoji="1" lang="ja-JP" altLang="en-US"/>
        </a:p>
      </dgm:t>
    </dgm:pt>
    <dgm:pt modelId="{82BD53E1-A6E5-4C4A-BFA9-92BFB103524A}" type="sibTrans" cxnId="{94F7F110-710D-D94B-AD36-5626FC574F6E}">
      <dgm:prSet/>
      <dgm:spPr/>
      <dgm:t>
        <a:bodyPr/>
        <a:lstStyle/>
        <a:p>
          <a:endParaRPr kumimoji="1" lang="ja-JP" altLang="en-US"/>
        </a:p>
      </dgm:t>
    </dgm:pt>
    <dgm:pt modelId="{669670A5-FAC8-AF43-8BA1-599F96FB3EC2}">
      <dgm:prSet phldrT="[テキスト]" custT="1"/>
      <dgm:spPr/>
      <dgm:t>
        <a:bodyPr/>
        <a:lstStyle/>
        <a:p>
          <a:r>
            <a:rPr kumimoji="1" lang="ja-JP" altLang="en-US" sz="1600" dirty="0" smtClean="0">
              <a:latin typeface="メイリオ"/>
              <a:ea typeface="メイリオ"/>
              <a:cs typeface="メイリオ"/>
            </a:rPr>
            <a:t>取材</a:t>
          </a:r>
          <a:endParaRPr kumimoji="1" lang="en-US" altLang="ja-JP" sz="1600" dirty="0" smtClean="0">
            <a:latin typeface="メイリオ"/>
            <a:ea typeface="メイリオ"/>
            <a:cs typeface="メイリオ"/>
          </a:endParaRPr>
        </a:p>
      </dgm:t>
    </dgm:pt>
    <dgm:pt modelId="{66851880-0788-1749-A72A-B77F4186E77E}" type="parTrans" cxnId="{9130FD62-4EB2-4840-AD3E-92170F65B88C}">
      <dgm:prSet/>
      <dgm:spPr/>
      <dgm:t>
        <a:bodyPr/>
        <a:lstStyle/>
        <a:p>
          <a:endParaRPr kumimoji="1" lang="ja-JP" altLang="en-US"/>
        </a:p>
      </dgm:t>
    </dgm:pt>
    <dgm:pt modelId="{55D1BA22-8640-F444-8A25-8598378C6CDD}" type="sibTrans" cxnId="{9130FD62-4EB2-4840-AD3E-92170F65B88C}">
      <dgm:prSet/>
      <dgm:spPr/>
      <dgm:t>
        <a:bodyPr/>
        <a:lstStyle/>
        <a:p>
          <a:endParaRPr kumimoji="1" lang="ja-JP" altLang="en-US"/>
        </a:p>
      </dgm:t>
    </dgm:pt>
    <dgm:pt modelId="{64AFBD48-D943-4545-B041-8B16811FA7A2}" type="pres">
      <dgm:prSet presAssocID="{9A7518D4-16A9-5C45-A0E7-AFF5EF8EBB2F}" presName="Name0" presStyleCnt="0">
        <dgm:presLayoutVars>
          <dgm:dir/>
          <dgm:resizeHandles val="exact"/>
        </dgm:presLayoutVars>
      </dgm:prSet>
      <dgm:spPr/>
    </dgm:pt>
    <dgm:pt modelId="{8E19FF18-4AA4-8F40-8A9C-71220B178F05}" type="pres">
      <dgm:prSet presAssocID="{6502D520-FB28-3C4A-8F4D-27ADC1310ED9}" presName="node" presStyleLbl="node1" presStyleIdx="0" presStyleCnt="6">
        <dgm:presLayoutVars>
          <dgm:bulletEnabled val="1"/>
        </dgm:presLayoutVars>
      </dgm:prSet>
      <dgm:spPr/>
    </dgm:pt>
    <dgm:pt modelId="{7A2402C2-D3E7-4F48-AFD3-D647A6276F35}" type="pres">
      <dgm:prSet presAssocID="{55EA6508-F2A7-E941-B999-3F84A3D04F1E}" presName="sibTrans" presStyleLbl="sibTrans2D1" presStyleIdx="0" presStyleCnt="5"/>
      <dgm:spPr/>
    </dgm:pt>
    <dgm:pt modelId="{11E1BC22-9D0D-7848-8066-2DE61C816D90}" type="pres">
      <dgm:prSet presAssocID="{55EA6508-F2A7-E941-B999-3F84A3D04F1E}" presName="connectorText" presStyleLbl="sibTrans2D1" presStyleIdx="0" presStyleCnt="5"/>
      <dgm:spPr/>
    </dgm:pt>
    <dgm:pt modelId="{D32F5DFA-CA28-7044-AB6A-6352AE5D73A3}" type="pres">
      <dgm:prSet presAssocID="{DB6B477B-1EC9-BB4D-9F60-5E6A3DB683D9}" presName="node" presStyleLbl="node1" presStyleIdx="1" presStyleCnt="6">
        <dgm:presLayoutVars>
          <dgm:bulletEnabled val="1"/>
        </dgm:presLayoutVars>
      </dgm:prSet>
      <dgm:spPr/>
      <dgm:t>
        <a:bodyPr/>
        <a:lstStyle/>
        <a:p>
          <a:endParaRPr kumimoji="1" lang="ja-JP" altLang="en-US"/>
        </a:p>
      </dgm:t>
    </dgm:pt>
    <dgm:pt modelId="{1222934B-7A99-8C40-8783-4B15C64836DF}" type="pres">
      <dgm:prSet presAssocID="{5A38479B-36FD-8847-B866-CF07BBDD240C}" presName="sibTrans" presStyleLbl="sibTrans2D1" presStyleIdx="1" presStyleCnt="5"/>
      <dgm:spPr/>
    </dgm:pt>
    <dgm:pt modelId="{6DC875DE-47C4-CD4F-ADC1-039034F3013F}" type="pres">
      <dgm:prSet presAssocID="{5A38479B-36FD-8847-B866-CF07BBDD240C}" presName="connectorText" presStyleLbl="sibTrans2D1" presStyleIdx="1" presStyleCnt="5"/>
      <dgm:spPr/>
    </dgm:pt>
    <dgm:pt modelId="{14D3A478-3018-8B4C-8C0F-B6FF22901FC8}" type="pres">
      <dgm:prSet presAssocID="{D4C8748E-5542-6244-88E2-97A6C7E29DD5}" presName="node" presStyleLbl="node1" presStyleIdx="2" presStyleCnt="6">
        <dgm:presLayoutVars>
          <dgm:bulletEnabled val="1"/>
        </dgm:presLayoutVars>
      </dgm:prSet>
      <dgm:spPr/>
      <dgm:t>
        <a:bodyPr/>
        <a:lstStyle/>
        <a:p>
          <a:endParaRPr kumimoji="1" lang="ja-JP" altLang="en-US"/>
        </a:p>
      </dgm:t>
    </dgm:pt>
    <dgm:pt modelId="{65D7BC34-91CC-124A-B869-301B81226F43}" type="pres">
      <dgm:prSet presAssocID="{0DB349B9-0CFC-3844-BB1D-8D953A781A8E}" presName="sibTrans" presStyleLbl="sibTrans2D1" presStyleIdx="2" presStyleCnt="5"/>
      <dgm:spPr/>
    </dgm:pt>
    <dgm:pt modelId="{7C9BB08D-CA64-CF4E-B359-491BDD9E4668}" type="pres">
      <dgm:prSet presAssocID="{0DB349B9-0CFC-3844-BB1D-8D953A781A8E}" presName="connectorText" presStyleLbl="sibTrans2D1" presStyleIdx="2" presStyleCnt="5"/>
      <dgm:spPr/>
    </dgm:pt>
    <dgm:pt modelId="{B33ED764-E549-2D45-A270-B6EBD2A9B297}" type="pres">
      <dgm:prSet presAssocID="{669670A5-FAC8-AF43-8BA1-599F96FB3EC2}" presName="node" presStyleLbl="node1" presStyleIdx="3" presStyleCnt="6">
        <dgm:presLayoutVars>
          <dgm:bulletEnabled val="1"/>
        </dgm:presLayoutVars>
      </dgm:prSet>
      <dgm:spPr/>
    </dgm:pt>
    <dgm:pt modelId="{464FF500-C469-B847-BB84-1BAEB6F7F266}" type="pres">
      <dgm:prSet presAssocID="{55D1BA22-8640-F444-8A25-8598378C6CDD}" presName="sibTrans" presStyleLbl="sibTrans2D1" presStyleIdx="3" presStyleCnt="5"/>
      <dgm:spPr/>
    </dgm:pt>
    <dgm:pt modelId="{8F1B6ECD-6F8A-914E-B3E5-F17C2DB90483}" type="pres">
      <dgm:prSet presAssocID="{55D1BA22-8640-F444-8A25-8598378C6CDD}" presName="connectorText" presStyleLbl="sibTrans2D1" presStyleIdx="3" presStyleCnt="5"/>
      <dgm:spPr/>
    </dgm:pt>
    <dgm:pt modelId="{E74746FF-FC19-C248-B3C1-CBE56F6B802D}" type="pres">
      <dgm:prSet presAssocID="{FFE475C0-DA6F-B748-9BC7-16357BB16EAF}" presName="node" presStyleLbl="node1" presStyleIdx="4" presStyleCnt="6">
        <dgm:presLayoutVars>
          <dgm:bulletEnabled val="1"/>
        </dgm:presLayoutVars>
      </dgm:prSet>
      <dgm:spPr/>
    </dgm:pt>
    <dgm:pt modelId="{5AF23285-12F8-A245-8473-BAEA963B33B6}" type="pres">
      <dgm:prSet presAssocID="{82BD53E1-A6E5-4C4A-BFA9-92BFB103524A}" presName="sibTrans" presStyleLbl="sibTrans2D1" presStyleIdx="4" presStyleCnt="5"/>
      <dgm:spPr/>
    </dgm:pt>
    <dgm:pt modelId="{2873AFBE-ECFF-1844-B9FD-AB0DF5A4DCF6}" type="pres">
      <dgm:prSet presAssocID="{82BD53E1-A6E5-4C4A-BFA9-92BFB103524A}" presName="connectorText" presStyleLbl="sibTrans2D1" presStyleIdx="4" presStyleCnt="5"/>
      <dgm:spPr/>
    </dgm:pt>
    <dgm:pt modelId="{0AA73353-1D26-444B-8376-CCF800614A9F}" type="pres">
      <dgm:prSet presAssocID="{06F31987-D972-7148-B478-F8FEADFE0E55}" presName="node" presStyleLbl="node1" presStyleIdx="5" presStyleCnt="6">
        <dgm:presLayoutVars>
          <dgm:bulletEnabled val="1"/>
        </dgm:presLayoutVars>
      </dgm:prSet>
      <dgm:spPr/>
    </dgm:pt>
  </dgm:ptLst>
  <dgm:cxnLst>
    <dgm:cxn modelId="{08EAA243-9B88-8A4F-8A66-75DF08AAA6FA}" srcId="{9A7518D4-16A9-5C45-A0E7-AFF5EF8EBB2F}" destId="{DB6B477B-1EC9-BB4D-9F60-5E6A3DB683D9}" srcOrd="1" destOrd="0" parTransId="{745E8F79-723E-064F-979D-7777D30F1464}" sibTransId="{5A38479B-36FD-8847-B866-CF07BBDD240C}"/>
    <dgm:cxn modelId="{F861871E-3406-274A-83E1-AD3CD695C085}" type="presOf" srcId="{669670A5-FAC8-AF43-8BA1-599F96FB3EC2}" destId="{B33ED764-E549-2D45-A270-B6EBD2A9B297}" srcOrd="0" destOrd="0" presId="urn:microsoft.com/office/officeart/2005/8/layout/process1"/>
    <dgm:cxn modelId="{528E5DA5-5071-7F4C-9380-B9ED495709B9}" srcId="{9A7518D4-16A9-5C45-A0E7-AFF5EF8EBB2F}" destId="{6502D520-FB28-3C4A-8F4D-27ADC1310ED9}" srcOrd="0" destOrd="0" parTransId="{D97652B5-5416-9D46-8ED4-12EA8FE6E2DE}" sibTransId="{55EA6508-F2A7-E941-B999-3F84A3D04F1E}"/>
    <dgm:cxn modelId="{3F6893CB-0079-724E-9495-EC351E6D9D62}" type="presOf" srcId="{0DB349B9-0CFC-3844-BB1D-8D953A781A8E}" destId="{65D7BC34-91CC-124A-B869-301B81226F43}" srcOrd="0" destOrd="0" presId="urn:microsoft.com/office/officeart/2005/8/layout/process1"/>
    <dgm:cxn modelId="{B7927C89-7713-8E40-A243-5307B8926E2E}" type="presOf" srcId="{55D1BA22-8640-F444-8A25-8598378C6CDD}" destId="{8F1B6ECD-6F8A-914E-B3E5-F17C2DB90483}" srcOrd="1" destOrd="0" presId="urn:microsoft.com/office/officeart/2005/8/layout/process1"/>
    <dgm:cxn modelId="{C67216B6-8673-8F4E-9EB1-706669B2DFAA}" type="presOf" srcId="{D4C8748E-5542-6244-88E2-97A6C7E29DD5}" destId="{14D3A478-3018-8B4C-8C0F-B6FF22901FC8}" srcOrd="0" destOrd="0" presId="urn:microsoft.com/office/officeart/2005/8/layout/process1"/>
    <dgm:cxn modelId="{E732FE2E-F62F-AD44-948F-1BC4788A0625}" type="presOf" srcId="{6502D520-FB28-3C4A-8F4D-27ADC1310ED9}" destId="{8E19FF18-4AA4-8F40-8A9C-71220B178F05}" srcOrd="0" destOrd="0" presId="urn:microsoft.com/office/officeart/2005/8/layout/process1"/>
    <dgm:cxn modelId="{A9092252-DDF6-8047-9DE2-BA9F1280E110}" type="presOf" srcId="{9A7518D4-16A9-5C45-A0E7-AFF5EF8EBB2F}" destId="{64AFBD48-D943-4545-B041-8B16811FA7A2}" srcOrd="0" destOrd="0" presId="urn:microsoft.com/office/officeart/2005/8/layout/process1"/>
    <dgm:cxn modelId="{17D08C4A-5898-D340-A7F6-457319123772}" type="presOf" srcId="{55D1BA22-8640-F444-8A25-8598378C6CDD}" destId="{464FF500-C469-B847-BB84-1BAEB6F7F266}" srcOrd="0" destOrd="0" presId="urn:microsoft.com/office/officeart/2005/8/layout/process1"/>
    <dgm:cxn modelId="{8D205C48-4EC7-6845-9EA7-6743053EE62E}" type="presOf" srcId="{5A38479B-36FD-8847-B866-CF07BBDD240C}" destId="{1222934B-7A99-8C40-8783-4B15C64836DF}" srcOrd="0" destOrd="0" presId="urn:microsoft.com/office/officeart/2005/8/layout/process1"/>
    <dgm:cxn modelId="{7BFE7533-FAA0-2C4A-8910-FC412AB64C64}" type="presOf" srcId="{FFE475C0-DA6F-B748-9BC7-16357BB16EAF}" destId="{E74746FF-FC19-C248-B3C1-CBE56F6B802D}" srcOrd="0" destOrd="0" presId="urn:microsoft.com/office/officeart/2005/8/layout/process1"/>
    <dgm:cxn modelId="{94F7F110-710D-D94B-AD36-5626FC574F6E}" srcId="{9A7518D4-16A9-5C45-A0E7-AFF5EF8EBB2F}" destId="{FFE475C0-DA6F-B748-9BC7-16357BB16EAF}" srcOrd="4" destOrd="0" parTransId="{120E7724-2193-454D-BF9C-A6D4757DA3D9}" sibTransId="{82BD53E1-A6E5-4C4A-BFA9-92BFB103524A}"/>
    <dgm:cxn modelId="{1DB8C6FB-08D5-2243-AD2B-40A3C71E26F5}" type="presOf" srcId="{5A38479B-36FD-8847-B866-CF07BBDD240C}" destId="{6DC875DE-47C4-CD4F-ADC1-039034F3013F}" srcOrd="1" destOrd="0" presId="urn:microsoft.com/office/officeart/2005/8/layout/process1"/>
    <dgm:cxn modelId="{83899339-887C-1249-BB0A-303212A273F1}" type="presOf" srcId="{82BD53E1-A6E5-4C4A-BFA9-92BFB103524A}" destId="{2873AFBE-ECFF-1844-B9FD-AB0DF5A4DCF6}" srcOrd="1" destOrd="0" presId="urn:microsoft.com/office/officeart/2005/8/layout/process1"/>
    <dgm:cxn modelId="{A90B1825-579B-9C4D-A05E-97B4892621BE}" type="presOf" srcId="{55EA6508-F2A7-E941-B999-3F84A3D04F1E}" destId="{7A2402C2-D3E7-4F48-AFD3-D647A6276F35}" srcOrd="0" destOrd="0" presId="urn:microsoft.com/office/officeart/2005/8/layout/process1"/>
    <dgm:cxn modelId="{BF69E102-FBE1-4A44-BD3E-E3378B769471}" srcId="{9A7518D4-16A9-5C45-A0E7-AFF5EF8EBB2F}" destId="{06F31987-D972-7148-B478-F8FEADFE0E55}" srcOrd="5" destOrd="0" parTransId="{760D9A7A-45F5-7A41-BFE8-B45D70541806}" sibTransId="{A9E46D3A-EEA1-AD46-8EEB-09995FDB96D5}"/>
    <dgm:cxn modelId="{F087776F-A0F5-DB4E-95BA-3F59DB6B0A92}" type="presOf" srcId="{55EA6508-F2A7-E941-B999-3F84A3D04F1E}" destId="{11E1BC22-9D0D-7848-8066-2DE61C816D90}" srcOrd="1" destOrd="0" presId="urn:microsoft.com/office/officeart/2005/8/layout/process1"/>
    <dgm:cxn modelId="{9130FD62-4EB2-4840-AD3E-92170F65B88C}" srcId="{9A7518D4-16A9-5C45-A0E7-AFF5EF8EBB2F}" destId="{669670A5-FAC8-AF43-8BA1-599F96FB3EC2}" srcOrd="3" destOrd="0" parTransId="{66851880-0788-1749-A72A-B77F4186E77E}" sibTransId="{55D1BA22-8640-F444-8A25-8598378C6CDD}"/>
    <dgm:cxn modelId="{78CF947A-0514-914C-80AF-130A77DE8DE2}" srcId="{9A7518D4-16A9-5C45-A0E7-AFF5EF8EBB2F}" destId="{D4C8748E-5542-6244-88E2-97A6C7E29DD5}" srcOrd="2" destOrd="0" parTransId="{10F95881-54BB-F148-B425-E3F4DB936BF3}" sibTransId="{0DB349B9-0CFC-3844-BB1D-8D953A781A8E}"/>
    <dgm:cxn modelId="{8DD29FC5-0CD4-BE41-8E5F-C1C10F1ECCBB}" type="presOf" srcId="{82BD53E1-A6E5-4C4A-BFA9-92BFB103524A}" destId="{5AF23285-12F8-A245-8473-BAEA963B33B6}" srcOrd="0" destOrd="0" presId="urn:microsoft.com/office/officeart/2005/8/layout/process1"/>
    <dgm:cxn modelId="{94DF327E-8B52-BF4C-9F0D-55EDE4EB47F7}" type="presOf" srcId="{DB6B477B-1EC9-BB4D-9F60-5E6A3DB683D9}" destId="{D32F5DFA-CA28-7044-AB6A-6352AE5D73A3}" srcOrd="0" destOrd="0" presId="urn:microsoft.com/office/officeart/2005/8/layout/process1"/>
    <dgm:cxn modelId="{04D80ED3-4229-354E-B12D-68FA1F372637}" type="presOf" srcId="{06F31987-D972-7148-B478-F8FEADFE0E55}" destId="{0AA73353-1D26-444B-8376-CCF800614A9F}" srcOrd="0" destOrd="0" presId="urn:microsoft.com/office/officeart/2005/8/layout/process1"/>
    <dgm:cxn modelId="{9A4ED9EA-1475-A14C-8C4A-18DF4629D8E8}" type="presOf" srcId="{0DB349B9-0CFC-3844-BB1D-8D953A781A8E}" destId="{7C9BB08D-CA64-CF4E-B359-491BDD9E4668}" srcOrd="1" destOrd="0" presId="urn:microsoft.com/office/officeart/2005/8/layout/process1"/>
    <dgm:cxn modelId="{77D9196D-A2E4-AF43-BD94-F2F53CAF0FED}" type="presParOf" srcId="{64AFBD48-D943-4545-B041-8B16811FA7A2}" destId="{8E19FF18-4AA4-8F40-8A9C-71220B178F05}" srcOrd="0" destOrd="0" presId="urn:microsoft.com/office/officeart/2005/8/layout/process1"/>
    <dgm:cxn modelId="{0A87AAE1-B346-9748-A097-7C01B5421FA8}" type="presParOf" srcId="{64AFBD48-D943-4545-B041-8B16811FA7A2}" destId="{7A2402C2-D3E7-4F48-AFD3-D647A6276F35}" srcOrd="1" destOrd="0" presId="urn:microsoft.com/office/officeart/2005/8/layout/process1"/>
    <dgm:cxn modelId="{8E1CF25C-DCBA-FA40-A25A-D2ACD3690E7E}" type="presParOf" srcId="{7A2402C2-D3E7-4F48-AFD3-D647A6276F35}" destId="{11E1BC22-9D0D-7848-8066-2DE61C816D90}" srcOrd="0" destOrd="0" presId="urn:microsoft.com/office/officeart/2005/8/layout/process1"/>
    <dgm:cxn modelId="{F3BA0E93-8A19-D04B-BB18-0453B612E6DD}" type="presParOf" srcId="{64AFBD48-D943-4545-B041-8B16811FA7A2}" destId="{D32F5DFA-CA28-7044-AB6A-6352AE5D73A3}" srcOrd="2" destOrd="0" presId="urn:microsoft.com/office/officeart/2005/8/layout/process1"/>
    <dgm:cxn modelId="{2D898023-4D70-E045-BE72-C75D301CBC0B}" type="presParOf" srcId="{64AFBD48-D943-4545-B041-8B16811FA7A2}" destId="{1222934B-7A99-8C40-8783-4B15C64836DF}" srcOrd="3" destOrd="0" presId="urn:microsoft.com/office/officeart/2005/8/layout/process1"/>
    <dgm:cxn modelId="{3EC70D4B-9F64-114D-B4D1-5F4D77A2C848}" type="presParOf" srcId="{1222934B-7A99-8C40-8783-4B15C64836DF}" destId="{6DC875DE-47C4-CD4F-ADC1-039034F3013F}" srcOrd="0" destOrd="0" presId="urn:microsoft.com/office/officeart/2005/8/layout/process1"/>
    <dgm:cxn modelId="{2F5D1741-1AD1-E643-9EAC-CFC021AB565B}" type="presParOf" srcId="{64AFBD48-D943-4545-B041-8B16811FA7A2}" destId="{14D3A478-3018-8B4C-8C0F-B6FF22901FC8}" srcOrd="4" destOrd="0" presId="urn:microsoft.com/office/officeart/2005/8/layout/process1"/>
    <dgm:cxn modelId="{1047EA7E-6DC0-9D41-9546-D30B08B7C91E}" type="presParOf" srcId="{64AFBD48-D943-4545-B041-8B16811FA7A2}" destId="{65D7BC34-91CC-124A-B869-301B81226F43}" srcOrd="5" destOrd="0" presId="urn:microsoft.com/office/officeart/2005/8/layout/process1"/>
    <dgm:cxn modelId="{956CE2EA-FBE0-484B-B72E-274C118E588C}" type="presParOf" srcId="{65D7BC34-91CC-124A-B869-301B81226F43}" destId="{7C9BB08D-CA64-CF4E-B359-491BDD9E4668}" srcOrd="0" destOrd="0" presId="urn:microsoft.com/office/officeart/2005/8/layout/process1"/>
    <dgm:cxn modelId="{9B1E603F-59C8-704C-9DB6-00B6D8F7F5EA}" type="presParOf" srcId="{64AFBD48-D943-4545-B041-8B16811FA7A2}" destId="{B33ED764-E549-2D45-A270-B6EBD2A9B297}" srcOrd="6" destOrd="0" presId="urn:microsoft.com/office/officeart/2005/8/layout/process1"/>
    <dgm:cxn modelId="{17BCF0A0-9997-BD46-9872-0075367F9104}" type="presParOf" srcId="{64AFBD48-D943-4545-B041-8B16811FA7A2}" destId="{464FF500-C469-B847-BB84-1BAEB6F7F266}" srcOrd="7" destOrd="0" presId="urn:microsoft.com/office/officeart/2005/8/layout/process1"/>
    <dgm:cxn modelId="{0ECA5489-F5EE-3D4B-BB14-5556E0EA55CE}" type="presParOf" srcId="{464FF500-C469-B847-BB84-1BAEB6F7F266}" destId="{8F1B6ECD-6F8A-914E-B3E5-F17C2DB90483}" srcOrd="0" destOrd="0" presId="urn:microsoft.com/office/officeart/2005/8/layout/process1"/>
    <dgm:cxn modelId="{78ACD6A8-AE0D-8A4F-B669-7413B6EC0E0F}" type="presParOf" srcId="{64AFBD48-D943-4545-B041-8B16811FA7A2}" destId="{E74746FF-FC19-C248-B3C1-CBE56F6B802D}" srcOrd="8" destOrd="0" presId="urn:microsoft.com/office/officeart/2005/8/layout/process1"/>
    <dgm:cxn modelId="{2F984AA1-EB20-6647-A50E-403320EE56AB}" type="presParOf" srcId="{64AFBD48-D943-4545-B041-8B16811FA7A2}" destId="{5AF23285-12F8-A245-8473-BAEA963B33B6}" srcOrd="9" destOrd="0" presId="urn:microsoft.com/office/officeart/2005/8/layout/process1"/>
    <dgm:cxn modelId="{15C08412-9132-3644-A0A8-384F2F90CF6A}" type="presParOf" srcId="{5AF23285-12F8-A245-8473-BAEA963B33B6}" destId="{2873AFBE-ECFF-1844-B9FD-AB0DF5A4DCF6}" srcOrd="0" destOrd="0" presId="urn:microsoft.com/office/officeart/2005/8/layout/process1"/>
    <dgm:cxn modelId="{AB2D3EEC-E411-EB43-A1D1-4A79F1052820}" type="presParOf" srcId="{64AFBD48-D943-4545-B041-8B16811FA7A2}" destId="{0AA73353-1D26-444B-8376-CCF800614A9F}" srcOrd="10" destOrd="0" presId="urn:microsoft.com/office/officeart/2005/8/layout/process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BEAC6EA-4C8E-429A-A7B5-9923F68337C5}">
      <dsp:nvSpPr>
        <dsp:cNvPr id="0" name=""/>
        <dsp:cNvSpPr/>
      </dsp:nvSpPr>
      <dsp:spPr>
        <a:xfrm>
          <a:off x="1488" y="643928"/>
          <a:ext cx="1324570" cy="529828"/>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A:</a:t>
          </a:r>
          <a:r>
            <a:rPr kumimoji="1" lang="ja-JP" altLang="en-US" sz="1700" kern="1200" dirty="0" smtClean="0"/>
            <a:t>認知</a:t>
          </a:r>
          <a:endParaRPr kumimoji="1" lang="ja-JP" altLang="en-US" sz="1700" kern="1200" dirty="0"/>
        </a:p>
      </dsp:txBody>
      <dsp:txXfrm>
        <a:off x="1488" y="643928"/>
        <a:ext cx="1324570" cy="529828"/>
      </dsp:txXfrm>
    </dsp:sp>
    <dsp:sp modelId="{811CC159-3017-4F09-B93F-59DEFFFCAA3C}">
      <dsp:nvSpPr>
        <dsp:cNvPr id="0" name=""/>
        <dsp:cNvSpPr/>
      </dsp:nvSpPr>
      <dsp:spPr>
        <a:xfrm>
          <a:off x="1193601" y="643928"/>
          <a:ext cx="1324570" cy="529828"/>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M:</a:t>
          </a:r>
          <a:r>
            <a:rPr kumimoji="1" lang="ja-JP" altLang="en-US" sz="1700" kern="1200" dirty="0" smtClean="0"/>
            <a:t>記憶</a:t>
          </a:r>
          <a:endParaRPr kumimoji="1" lang="ja-JP" altLang="en-US" sz="1700" kern="1200" dirty="0"/>
        </a:p>
      </dsp:txBody>
      <dsp:txXfrm>
        <a:off x="1193601" y="643928"/>
        <a:ext cx="1324570" cy="529828"/>
      </dsp:txXfrm>
    </dsp:sp>
    <dsp:sp modelId="{11ECA79D-A0DF-40EA-8318-C14DCA44A642}">
      <dsp:nvSpPr>
        <dsp:cNvPr id="0" name=""/>
        <dsp:cNvSpPr/>
      </dsp:nvSpPr>
      <dsp:spPr>
        <a:xfrm>
          <a:off x="2385714" y="643928"/>
          <a:ext cx="1324570" cy="529828"/>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T:</a:t>
          </a:r>
          <a:r>
            <a:rPr kumimoji="1" lang="ja-JP" altLang="en-US" sz="1700" kern="1200" dirty="0" smtClean="0"/>
            <a:t>試用</a:t>
          </a:r>
          <a:endParaRPr kumimoji="1" lang="ja-JP" altLang="en-US" sz="1700" kern="1200" dirty="0"/>
        </a:p>
      </dsp:txBody>
      <dsp:txXfrm>
        <a:off x="2385714" y="643928"/>
        <a:ext cx="1324570" cy="529828"/>
      </dsp:txXfrm>
    </dsp:sp>
    <dsp:sp modelId="{F18390C1-092A-4465-AD16-5286229B1CB0}">
      <dsp:nvSpPr>
        <dsp:cNvPr id="0" name=""/>
        <dsp:cNvSpPr/>
      </dsp:nvSpPr>
      <dsp:spPr>
        <a:xfrm>
          <a:off x="3577828" y="643928"/>
          <a:ext cx="1324570" cy="529828"/>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U:</a:t>
          </a:r>
          <a:r>
            <a:rPr kumimoji="1" lang="ja-JP" altLang="en-US" sz="1700" kern="1200" dirty="0" smtClean="0"/>
            <a:t>利用</a:t>
          </a:r>
          <a:endParaRPr kumimoji="1" lang="ja-JP" altLang="en-US" sz="1700" kern="1200" dirty="0"/>
        </a:p>
      </dsp:txBody>
      <dsp:txXfrm>
        <a:off x="3577828" y="643928"/>
        <a:ext cx="1324570" cy="529828"/>
      </dsp:txXfrm>
    </dsp:sp>
    <dsp:sp modelId="{409F563A-9723-45F0-A987-DD396CAED6F0}">
      <dsp:nvSpPr>
        <dsp:cNvPr id="0" name=""/>
        <dsp:cNvSpPr/>
      </dsp:nvSpPr>
      <dsp:spPr>
        <a:xfrm>
          <a:off x="4769941" y="643928"/>
          <a:ext cx="1324570" cy="529828"/>
        </a:xfrm>
        <a:prstGeom prst="chevron">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8009" tIns="22670" rIns="22670" bIns="22670" numCol="1" spcCol="1270" anchor="ctr" anchorCtr="0">
          <a:noAutofit/>
        </a:bodyPr>
        <a:lstStyle/>
        <a:p>
          <a:pPr lvl="0" algn="ctr" defTabSz="755650">
            <a:lnSpc>
              <a:spcPct val="90000"/>
            </a:lnSpc>
            <a:spcBef>
              <a:spcPct val="0"/>
            </a:spcBef>
            <a:spcAft>
              <a:spcPct val="35000"/>
            </a:spcAft>
          </a:pPr>
          <a:r>
            <a:rPr kumimoji="1" lang="en-US" altLang="ja-JP" sz="1700" kern="1200" dirty="0" smtClean="0"/>
            <a:t>L</a:t>
          </a:r>
          <a:r>
            <a:rPr kumimoji="1" lang="ja-JP" altLang="en-US" sz="1700" kern="1200" dirty="0" smtClean="0"/>
            <a:t>：定着</a:t>
          </a:r>
          <a:endParaRPr kumimoji="1" lang="ja-JP" altLang="en-US" sz="1700" kern="1200" dirty="0"/>
        </a:p>
      </dsp:txBody>
      <dsp:txXfrm>
        <a:off x="4769941" y="643928"/>
        <a:ext cx="1324570" cy="52982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E19FF18-4AA4-8F40-8A9C-71220B178F05}">
      <dsp:nvSpPr>
        <dsp:cNvPr id="0" name=""/>
        <dsp:cNvSpPr/>
      </dsp:nvSpPr>
      <dsp:spPr>
        <a:xfrm>
          <a:off x="0" y="334962"/>
          <a:ext cx="1000125" cy="600075"/>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ja-JP" altLang="en-US" sz="1600" kern="1200" dirty="0" smtClean="0">
              <a:latin typeface="メイリオ"/>
              <a:ea typeface="メイリオ"/>
              <a:cs typeface="メイリオ"/>
            </a:rPr>
            <a:t>目的の設定</a:t>
          </a:r>
          <a:endParaRPr kumimoji="1" lang="ja-JP" altLang="en-US" sz="1600" kern="1200" dirty="0">
            <a:latin typeface="メイリオ"/>
            <a:ea typeface="メイリオ"/>
            <a:cs typeface="メイリオ"/>
          </a:endParaRPr>
        </a:p>
      </dsp:txBody>
      <dsp:txXfrm>
        <a:off x="0" y="334962"/>
        <a:ext cx="1000125" cy="600075"/>
      </dsp:txXfrm>
    </dsp:sp>
    <dsp:sp modelId="{7A2402C2-D3E7-4F48-AFD3-D647A6276F35}">
      <dsp:nvSpPr>
        <dsp:cNvPr id="0" name=""/>
        <dsp:cNvSpPr/>
      </dsp:nvSpPr>
      <dsp:spPr>
        <a:xfrm>
          <a:off x="1100137" y="510984"/>
          <a:ext cx="212026" cy="248031"/>
        </a:xfrm>
        <a:prstGeom prst="rightArrow">
          <a:avLst>
            <a:gd name="adj1" fmla="val 60000"/>
            <a:gd name="adj2" fmla="val 5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kumimoji="1" lang="ja-JP" altLang="en-US" sz="1600" kern="1200">
            <a:latin typeface="メイリオ"/>
            <a:ea typeface="メイリオ"/>
            <a:cs typeface="メイリオ"/>
          </a:endParaRPr>
        </a:p>
      </dsp:txBody>
      <dsp:txXfrm>
        <a:off x="1100137" y="510984"/>
        <a:ext cx="212026" cy="248031"/>
      </dsp:txXfrm>
    </dsp:sp>
    <dsp:sp modelId="{D32F5DFA-CA28-7044-AB6A-6352AE5D73A3}">
      <dsp:nvSpPr>
        <dsp:cNvPr id="0" name=""/>
        <dsp:cNvSpPr/>
      </dsp:nvSpPr>
      <dsp:spPr>
        <a:xfrm>
          <a:off x="1400174" y="334962"/>
          <a:ext cx="1000125" cy="600075"/>
        </a:xfrm>
        <a:prstGeom prst="roundRect">
          <a:avLst>
            <a:gd name="adj" fmla="val 10000"/>
          </a:avLst>
        </a:prstGeom>
        <a:gradFill rotWithShape="0">
          <a:gsLst>
            <a:gs pos="0">
              <a:schemeClr val="accent2">
                <a:hueOff val="936304"/>
                <a:satOff val="-1168"/>
                <a:lumOff val="275"/>
                <a:alphaOff val="0"/>
                <a:shade val="51000"/>
                <a:satMod val="130000"/>
              </a:schemeClr>
            </a:gs>
            <a:gs pos="80000">
              <a:schemeClr val="accent2">
                <a:hueOff val="936304"/>
                <a:satOff val="-1168"/>
                <a:lumOff val="275"/>
                <a:alphaOff val="0"/>
                <a:shade val="93000"/>
                <a:satMod val="130000"/>
              </a:schemeClr>
            </a:gs>
            <a:gs pos="100000">
              <a:schemeClr val="accent2">
                <a:hueOff val="936304"/>
                <a:satOff val="-1168"/>
                <a:lumOff val="275"/>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ja-JP" altLang="en-US" sz="1600" kern="1200" dirty="0" smtClean="0">
              <a:latin typeface="メイリオ"/>
              <a:ea typeface="メイリオ"/>
              <a:cs typeface="メイリオ"/>
            </a:rPr>
            <a:t> </a:t>
          </a:r>
          <a:r>
            <a:rPr kumimoji="1" lang="ja-JP" altLang="en-US" sz="1600" kern="1200" dirty="0" smtClean="0">
              <a:latin typeface="メイリオ"/>
              <a:ea typeface="メイリオ"/>
              <a:cs typeface="メイリオ"/>
            </a:rPr>
            <a:t>テーマの設定</a:t>
          </a:r>
          <a:endParaRPr kumimoji="1" lang="en-US" altLang="ja-JP" sz="1600" kern="1200" dirty="0" smtClean="0">
            <a:latin typeface="メイリオ"/>
            <a:ea typeface="メイリオ"/>
            <a:cs typeface="メイリオ"/>
          </a:endParaRPr>
        </a:p>
      </dsp:txBody>
      <dsp:txXfrm>
        <a:off x="1400174" y="334962"/>
        <a:ext cx="1000125" cy="600075"/>
      </dsp:txXfrm>
    </dsp:sp>
    <dsp:sp modelId="{1222934B-7A99-8C40-8783-4B15C64836DF}">
      <dsp:nvSpPr>
        <dsp:cNvPr id="0" name=""/>
        <dsp:cNvSpPr/>
      </dsp:nvSpPr>
      <dsp:spPr>
        <a:xfrm>
          <a:off x="2500312" y="510984"/>
          <a:ext cx="212026" cy="248031"/>
        </a:xfrm>
        <a:prstGeom prst="rightArrow">
          <a:avLst>
            <a:gd name="adj1" fmla="val 60000"/>
            <a:gd name="adj2" fmla="val 50000"/>
          </a:avLst>
        </a:prstGeom>
        <a:gradFill rotWithShape="0">
          <a:gsLst>
            <a:gs pos="0">
              <a:schemeClr val="accent2">
                <a:hueOff val="1170380"/>
                <a:satOff val="-1460"/>
                <a:lumOff val="343"/>
                <a:alphaOff val="0"/>
                <a:shade val="51000"/>
                <a:satMod val="130000"/>
              </a:schemeClr>
            </a:gs>
            <a:gs pos="80000">
              <a:schemeClr val="accent2">
                <a:hueOff val="1170380"/>
                <a:satOff val="-1460"/>
                <a:lumOff val="343"/>
                <a:alphaOff val="0"/>
                <a:shade val="93000"/>
                <a:satMod val="130000"/>
              </a:schemeClr>
            </a:gs>
            <a:gs pos="100000">
              <a:schemeClr val="accent2">
                <a:hueOff val="1170380"/>
                <a:satOff val="-1460"/>
                <a:lumOff val="34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kumimoji="1" lang="ja-JP" altLang="en-US" sz="1600" kern="1200">
            <a:latin typeface="メイリオ"/>
            <a:ea typeface="メイリオ"/>
            <a:cs typeface="メイリオ"/>
          </a:endParaRPr>
        </a:p>
      </dsp:txBody>
      <dsp:txXfrm>
        <a:off x="2500312" y="510984"/>
        <a:ext cx="212026" cy="248031"/>
      </dsp:txXfrm>
    </dsp:sp>
    <dsp:sp modelId="{14D3A478-3018-8B4C-8C0F-B6FF22901FC8}">
      <dsp:nvSpPr>
        <dsp:cNvPr id="0" name=""/>
        <dsp:cNvSpPr/>
      </dsp:nvSpPr>
      <dsp:spPr>
        <a:xfrm>
          <a:off x="2800349" y="334962"/>
          <a:ext cx="1000125" cy="600075"/>
        </a:xfrm>
        <a:prstGeom prst="roundRect">
          <a:avLst>
            <a:gd name="adj" fmla="val 10000"/>
          </a:avLst>
        </a:prstGeom>
        <a:gradFill rotWithShape="0">
          <a:gsLst>
            <a:gs pos="0">
              <a:schemeClr val="accent2">
                <a:hueOff val="1872608"/>
                <a:satOff val="-2336"/>
                <a:lumOff val="549"/>
                <a:alphaOff val="0"/>
                <a:shade val="51000"/>
                <a:satMod val="130000"/>
              </a:schemeClr>
            </a:gs>
            <a:gs pos="80000">
              <a:schemeClr val="accent2">
                <a:hueOff val="1872608"/>
                <a:satOff val="-2336"/>
                <a:lumOff val="549"/>
                <a:alphaOff val="0"/>
                <a:shade val="93000"/>
                <a:satMod val="130000"/>
              </a:schemeClr>
            </a:gs>
            <a:gs pos="100000">
              <a:schemeClr val="accent2">
                <a:hueOff val="1872608"/>
                <a:satOff val="-2336"/>
                <a:lumOff val="549"/>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ja-JP" altLang="en-US" sz="1600" kern="1200" dirty="0" smtClean="0">
              <a:latin typeface="メイリオ"/>
              <a:ea typeface="メイリオ"/>
              <a:cs typeface="メイリオ"/>
            </a:rPr>
            <a:t>サイクル（担当）</a:t>
          </a:r>
          <a:endParaRPr kumimoji="1" lang="en-US" altLang="ja-JP" sz="1600" kern="1200" dirty="0" smtClean="0">
            <a:latin typeface="メイリオ"/>
            <a:ea typeface="メイリオ"/>
            <a:cs typeface="メイリオ"/>
          </a:endParaRPr>
        </a:p>
      </dsp:txBody>
      <dsp:txXfrm>
        <a:off x="2800349" y="334962"/>
        <a:ext cx="1000125" cy="600075"/>
      </dsp:txXfrm>
    </dsp:sp>
    <dsp:sp modelId="{65D7BC34-91CC-124A-B869-301B81226F43}">
      <dsp:nvSpPr>
        <dsp:cNvPr id="0" name=""/>
        <dsp:cNvSpPr/>
      </dsp:nvSpPr>
      <dsp:spPr>
        <a:xfrm>
          <a:off x="3900487" y="510984"/>
          <a:ext cx="212026" cy="248031"/>
        </a:xfrm>
        <a:prstGeom prst="rightArrow">
          <a:avLst>
            <a:gd name="adj1" fmla="val 60000"/>
            <a:gd name="adj2" fmla="val 50000"/>
          </a:avLst>
        </a:prstGeom>
        <a:gradFill rotWithShape="0">
          <a:gsLst>
            <a:gs pos="0">
              <a:schemeClr val="accent2">
                <a:hueOff val="2340760"/>
                <a:satOff val="-2919"/>
                <a:lumOff val="686"/>
                <a:alphaOff val="0"/>
                <a:shade val="51000"/>
                <a:satMod val="130000"/>
              </a:schemeClr>
            </a:gs>
            <a:gs pos="80000">
              <a:schemeClr val="accent2">
                <a:hueOff val="2340760"/>
                <a:satOff val="-2919"/>
                <a:lumOff val="686"/>
                <a:alphaOff val="0"/>
                <a:shade val="93000"/>
                <a:satMod val="130000"/>
              </a:schemeClr>
            </a:gs>
            <a:gs pos="100000">
              <a:schemeClr val="accent2">
                <a:hueOff val="2340760"/>
                <a:satOff val="-2919"/>
                <a:lumOff val="686"/>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kumimoji="1" lang="ja-JP" altLang="en-US" sz="1000" kern="1200"/>
        </a:p>
      </dsp:txBody>
      <dsp:txXfrm>
        <a:off x="3900487" y="510984"/>
        <a:ext cx="212026" cy="248031"/>
      </dsp:txXfrm>
    </dsp:sp>
    <dsp:sp modelId="{B33ED764-E549-2D45-A270-B6EBD2A9B297}">
      <dsp:nvSpPr>
        <dsp:cNvPr id="0" name=""/>
        <dsp:cNvSpPr/>
      </dsp:nvSpPr>
      <dsp:spPr>
        <a:xfrm>
          <a:off x="4200525" y="334962"/>
          <a:ext cx="1000125" cy="600075"/>
        </a:xfrm>
        <a:prstGeom prst="roundRect">
          <a:avLst>
            <a:gd name="adj" fmla="val 10000"/>
          </a:avLst>
        </a:prstGeom>
        <a:gradFill rotWithShape="0">
          <a:gsLst>
            <a:gs pos="0">
              <a:schemeClr val="accent2">
                <a:hueOff val="2808912"/>
                <a:satOff val="-3503"/>
                <a:lumOff val="824"/>
                <a:alphaOff val="0"/>
                <a:shade val="51000"/>
                <a:satMod val="130000"/>
              </a:schemeClr>
            </a:gs>
            <a:gs pos="80000">
              <a:schemeClr val="accent2">
                <a:hueOff val="2808912"/>
                <a:satOff val="-3503"/>
                <a:lumOff val="824"/>
                <a:alphaOff val="0"/>
                <a:shade val="93000"/>
                <a:satMod val="130000"/>
              </a:schemeClr>
            </a:gs>
            <a:gs pos="100000">
              <a:schemeClr val="accent2">
                <a:hueOff val="2808912"/>
                <a:satOff val="-3503"/>
                <a:lumOff val="824"/>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ja-JP" altLang="en-US" sz="1600" kern="1200" dirty="0" smtClean="0">
              <a:latin typeface="メイリオ"/>
              <a:ea typeface="メイリオ"/>
              <a:cs typeface="メイリオ"/>
            </a:rPr>
            <a:t>取材</a:t>
          </a:r>
          <a:endParaRPr kumimoji="1" lang="en-US" altLang="ja-JP" sz="1600" kern="1200" dirty="0" smtClean="0">
            <a:latin typeface="メイリオ"/>
            <a:ea typeface="メイリオ"/>
            <a:cs typeface="メイリオ"/>
          </a:endParaRPr>
        </a:p>
      </dsp:txBody>
      <dsp:txXfrm>
        <a:off x="4200525" y="334962"/>
        <a:ext cx="1000125" cy="600075"/>
      </dsp:txXfrm>
    </dsp:sp>
    <dsp:sp modelId="{464FF500-C469-B847-BB84-1BAEB6F7F266}">
      <dsp:nvSpPr>
        <dsp:cNvPr id="0" name=""/>
        <dsp:cNvSpPr/>
      </dsp:nvSpPr>
      <dsp:spPr>
        <a:xfrm>
          <a:off x="5300662" y="510984"/>
          <a:ext cx="212026" cy="248031"/>
        </a:xfrm>
        <a:prstGeom prst="rightArrow">
          <a:avLst>
            <a:gd name="adj1" fmla="val 60000"/>
            <a:gd name="adj2" fmla="val 50000"/>
          </a:avLst>
        </a:prstGeom>
        <a:gradFill rotWithShape="0">
          <a:gsLst>
            <a:gs pos="0">
              <a:schemeClr val="accent2">
                <a:hueOff val="3511140"/>
                <a:satOff val="-4379"/>
                <a:lumOff val="1030"/>
                <a:alphaOff val="0"/>
                <a:shade val="51000"/>
                <a:satMod val="130000"/>
              </a:schemeClr>
            </a:gs>
            <a:gs pos="80000">
              <a:schemeClr val="accent2">
                <a:hueOff val="3511140"/>
                <a:satOff val="-4379"/>
                <a:lumOff val="1030"/>
                <a:alphaOff val="0"/>
                <a:shade val="93000"/>
                <a:satMod val="130000"/>
              </a:schemeClr>
            </a:gs>
            <a:gs pos="100000">
              <a:schemeClr val="accent2">
                <a:hueOff val="3511140"/>
                <a:satOff val="-4379"/>
                <a:lumOff val="103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kumimoji="1" lang="ja-JP" altLang="en-US" sz="1000" kern="1200"/>
        </a:p>
      </dsp:txBody>
      <dsp:txXfrm>
        <a:off x="5300662" y="510984"/>
        <a:ext cx="212026" cy="248031"/>
      </dsp:txXfrm>
    </dsp:sp>
    <dsp:sp modelId="{E74746FF-FC19-C248-B3C1-CBE56F6B802D}">
      <dsp:nvSpPr>
        <dsp:cNvPr id="0" name=""/>
        <dsp:cNvSpPr/>
      </dsp:nvSpPr>
      <dsp:spPr>
        <a:xfrm>
          <a:off x="5600699" y="334962"/>
          <a:ext cx="1000125" cy="600075"/>
        </a:xfrm>
        <a:prstGeom prst="roundRect">
          <a:avLst>
            <a:gd name="adj" fmla="val 10000"/>
          </a:avLst>
        </a:prstGeom>
        <a:gradFill rotWithShape="0">
          <a:gsLst>
            <a:gs pos="0">
              <a:schemeClr val="accent2">
                <a:hueOff val="3745216"/>
                <a:satOff val="-4671"/>
                <a:lumOff val="1098"/>
                <a:alphaOff val="0"/>
                <a:shade val="51000"/>
                <a:satMod val="130000"/>
              </a:schemeClr>
            </a:gs>
            <a:gs pos="80000">
              <a:schemeClr val="accent2">
                <a:hueOff val="3745216"/>
                <a:satOff val="-4671"/>
                <a:lumOff val="1098"/>
                <a:alphaOff val="0"/>
                <a:shade val="93000"/>
                <a:satMod val="130000"/>
              </a:schemeClr>
            </a:gs>
            <a:gs pos="100000">
              <a:schemeClr val="accent2">
                <a:hueOff val="3745216"/>
                <a:satOff val="-4671"/>
                <a:lumOff val="1098"/>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ja-JP" altLang="en-US" sz="1600" kern="1200" dirty="0" smtClean="0">
              <a:latin typeface="メイリオ"/>
              <a:ea typeface="メイリオ"/>
              <a:cs typeface="メイリオ"/>
            </a:rPr>
            <a:t>配信</a:t>
          </a:r>
          <a:endParaRPr kumimoji="1" lang="en-US" altLang="ja-JP" sz="1600" kern="1200" dirty="0" smtClean="0">
            <a:latin typeface="メイリオ"/>
            <a:ea typeface="メイリオ"/>
            <a:cs typeface="メイリオ"/>
          </a:endParaRPr>
        </a:p>
      </dsp:txBody>
      <dsp:txXfrm>
        <a:off x="5600699" y="334962"/>
        <a:ext cx="1000125" cy="600075"/>
      </dsp:txXfrm>
    </dsp:sp>
    <dsp:sp modelId="{5AF23285-12F8-A245-8473-BAEA963B33B6}">
      <dsp:nvSpPr>
        <dsp:cNvPr id="0" name=""/>
        <dsp:cNvSpPr/>
      </dsp:nvSpPr>
      <dsp:spPr>
        <a:xfrm>
          <a:off x="6700837" y="510984"/>
          <a:ext cx="212026" cy="248031"/>
        </a:xfrm>
        <a:prstGeom prst="rightArrow">
          <a:avLst>
            <a:gd name="adj1" fmla="val 60000"/>
            <a:gd name="adj2" fmla="val 50000"/>
          </a:avLst>
        </a:prstGeom>
        <a:gradFill rotWithShape="0">
          <a:gsLst>
            <a:gs pos="0">
              <a:schemeClr val="accent2">
                <a:hueOff val="4681520"/>
                <a:satOff val="-5839"/>
                <a:lumOff val="1373"/>
                <a:alphaOff val="0"/>
                <a:shade val="51000"/>
                <a:satMod val="130000"/>
              </a:schemeClr>
            </a:gs>
            <a:gs pos="80000">
              <a:schemeClr val="accent2">
                <a:hueOff val="4681520"/>
                <a:satOff val="-5839"/>
                <a:lumOff val="1373"/>
                <a:alphaOff val="0"/>
                <a:shade val="93000"/>
                <a:satMod val="130000"/>
              </a:schemeClr>
            </a:gs>
            <a:gs pos="100000">
              <a:schemeClr val="accent2">
                <a:hueOff val="4681520"/>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kumimoji="1" lang="ja-JP" altLang="en-US" sz="1000" kern="1200"/>
        </a:p>
      </dsp:txBody>
      <dsp:txXfrm>
        <a:off x="6700837" y="510984"/>
        <a:ext cx="212026" cy="248031"/>
      </dsp:txXfrm>
    </dsp:sp>
    <dsp:sp modelId="{0AA73353-1D26-444B-8376-CCF800614A9F}">
      <dsp:nvSpPr>
        <dsp:cNvPr id="0" name=""/>
        <dsp:cNvSpPr/>
      </dsp:nvSpPr>
      <dsp:spPr>
        <a:xfrm>
          <a:off x="7000875" y="334962"/>
          <a:ext cx="1000125" cy="600075"/>
        </a:xfrm>
        <a:prstGeom prst="roundRect">
          <a:avLst>
            <a:gd name="adj" fmla="val 10000"/>
          </a:avLst>
        </a:prstGeom>
        <a:gradFill rotWithShape="0">
          <a:gsLst>
            <a:gs pos="0">
              <a:schemeClr val="accent2">
                <a:hueOff val="4681520"/>
                <a:satOff val="-5839"/>
                <a:lumOff val="1373"/>
                <a:alphaOff val="0"/>
                <a:shade val="51000"/>
                <a:satMod val="130000"/>
              </a:schemeClr>
            </a:gs>
            <a:gs pos="80000">
              <a:schemeClr val="accent2">
                <a:hueOff val="4681520"/>
                <a:satOff val="-5839"/>
                <a:lumOff val="1373"/>
                <a:alphaOff val="0"/>
                <a:shade val="93000"/>
                <a:satMod val="130000"/>
              </a:schemeClr>
            </a:gs>
            <a:gs pos="100000">
              <a:schemeClr val="accent2">
                <a:hueOff val="4681520"/>
                <a:satOff val="-5839"/>
                <a:lumOff val="1373"/>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kumimoji="1" lang="ja-JP" altLang="en-US" sz="1600" kern="1200" dirty="0" smtClean="0">
              <a:latin typeface="メイリオ"/>
              <a:ea typeface="メイリオ"/>
              <a:cs typeface="メイリオ"/>
            </a:rPr>
            <a:t>リターン確認</a:t>
          </a:r>
          <a:endParaRPr kumimoji="1" lang="ja-JP" altLang="en-US" sz="1600" kern="1200" dirty="0">
            <a:latin typeface="メイリオ"/>
            <a:ea typeface="メイリオ"/>
            <a:cs typeface="メイリオ"/>
          </a:endParaRPr>
        </a:p>
      </dsp:txBody>
      <dsp:txXfrm>
        <a:off x="7000875" y="334962"/>
        <a:ext cx="1000125" cy="600075"/>
      </dsp:txXfrm>
    </dsp:sp>
  </dsp:spTree>
</dsp:drawing>
</file>

<file path=ppt/diagrams/layout1.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8143" cy="49331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14474" y="0"/>
            <a:ext cx="2918143" cy="493316"/>
          </a:xfrm>
          <a:prstGeom prst="rect">
            <a:avLst/>
          </a:prstGeom>
        </p:spPr>
        <p:txBody>
          <a:bodyPr vert="horz" lIns="91440" tIns="45720" rIns="91440" bIns="45720" rtlCol="0"/>
          <a:lstStyle>
            <a:lvl1pPr algn="r">
              <a:defRPr sz="1200"/>
            </a:lvl1pPr>
          </a:lstStyle>
          <a:p>
            <a:fld id="{85F03EF2-0AC4-43F2-9325-D0B394A9BF75}" type="datetimeFigureOut">
              <a:rPr kumimoji="1" lang="ja-JP" altLang="en-US" smtClean="0"/>
              <a:pPr/>
              <a:t>10.3.21</a:t>
            </a:fld>
            <a:endParaRPr kumimoji="1" lang="ja-JP" altLang="en-US"/>
          </a:p>
        </p:txBody>
      </p:sp>
      <p:sp>
        <p:nvSpPr>
          <p:cNvPr id="4" name="スライド イメージ プレースホルダ 3"/>
          <p:cNvSpPr>
            <a:spLocks noGrp="1" noRot="1" noChangeAspect="1"/>
          </p:cNvSpPr>
          <p:nvPr>
            <p:ph type="sldImg" idx="2"/>
          </p:nvPr>
        </p:nvSpPr>
        <p:spPr>
          <a:xfrm>
            <a:off x="900113" y="739775"/>
            <a:ext cx="4933950" cy="37004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73418" y="4686499"/>
            <a:ext cx="5387340" cy="4439841"/>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0" y="9371285"/>
            <a:ext cx="2918143" cy="493316"/>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14474" y="9371285"/>
            <a:ext cx="2918143" cy="493316"/>
          </a:xfrm>
          <a:prstGeom prst="rect">
            <a:avLst/>
          </a:prstGeom>
        </p:spPr>
        <p:txBody>
          <a:bodyPr vert="horz" lIns="91440" tIns="45720" rIns="91440" bIns="45720" rtlCol="0" anchor="b"/>
          <a:lstStyle>
            <a:lvl1pPr algn="r">
              <a:defRPr sz="1200"/>
            </a:lvl1pPr>
          </a:lstStyle>
          <a:p>
            <a:fld id="{BB713490-6F93-4AE7-84AA-CDD58C8181B6}"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スライド イメージ プレースホルダ 1"/>
          <p:cNvSpPr>
            <a:spLocks noGrp="1" noRot="1" noChangeAspect="1" noTextEdit="1"/>
          </p:cNvSpPr>
          <p:nvPr>
            <p:ph type="sldImg"/>
          </p:nvPr>
        </p:nvSpPr>
        <p:spPr>
          <a:ln/>
        </p:spPr>
      </p:sp>
      <p:sp>
        <p:nvSpPr>
          <p:cNvPr id="22531" name="ノート プレースホルダ 2"/>
          <p:cNvSpPr>
            <a:spLocks noGrp="1"/>
          </p:cNvSpPr>
          <p:nvPr>
            <p:ph type="body" idx="1"/>
          </p:nvPr>
        </p:nvSpPr>
        <p:spPr>
          <a:noFill/>
          <a:ln/>
        </p:spPr>
        <p:txBody>
          <a:bodyPr/>
          <a:lstStyle/>
          <a:p>
            <a:pPr eaLnBrk="1" hangingPunct="1">
              <a:spcBef>
                <a:spcPct val="0"/>
              </a:spcBef>
            </a:pPr>
            <a:endParaRPr lang="ja-JP" altLang="en-US" smtClean="0"/>
          </a:p>
        </p:txBody>
      </p:sp>
      <p:sp>
        <p:nvSpPr>
          <p:cNvPr id="22532" name="スライド番号プレースホルダ 3"/>
          <p:cNvSpPr>
            <a:spLocks noGrp="1"/>
          </p:cNvSpPr>
          <p:nvPr>
            <p:ph type="sldNum" sz="quarter" idx="5"/>
          </p:nvPr>
        </p:nvSpPr>
        <p:spPr>
          <a:noFill/>
        </p:spPr>
        <p:txBody>
          <a:bodyPr/>
          <a:lstStyle/>
          <a:p>
            <a:fld id="{1D3AE7BE-3077-4610-A724-5F11025ED000}" type="slidenum">
              <a:rPr lang="ja-JP" altLang="en-US" smtClean="0"/>
              <a:pPr/>
              <a:t>2</a:t>
            </a:fld>
            <a:endParaRPr lang="ja-JP"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071F2619-74FE-46F6-9E65-9151F2F423A8}" type="datetimeFigureOut">
              <a:rPr kumimoji="1" lang="ja-JP" altLang="en-US" smtClean="0"/>
              <a:pPr/>
              <a:t>10.3.21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12FEB38B-1AA7-442C-B992-34BAD6F0E0A9}"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071F2619-74FE-46F6-9E65-9151F2F423A8}" type="datetimeFigureOut">
              <a:rPr kumimoji="1" lang="ja-JP" altLang="en-US" smtClean="0"/>
              <a:pPr/>
              <a:t>10.3.21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12FEB38B-1AA7-442C-B992-34BAD6F0E0A9}"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071F2619-74FE-46F6-9E65-9151F2F423A8}" type="datetimeFigureOut">
              <a:rPr kumimoji="1" lang="ja-JP" altLang="en-US" smtClean="0"/>
              <a:pPr/>
              <a:t>10.3.21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12FEB38B-1AA7-442C-B992-34BAD6F0E0A9}"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071F2619-74FE-46F6-9E65-9151F2F423A8}" type="datetimeFigureOut">
              <a:rPr kumimoji="1" lang="ja-JP" altLang="en-US" smtClean="0"/>
              <a:pPr/>
              <a:t>10.3.21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12FEB38B-1AA7-442C-B992-34BAD6F0E0A9}"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071F2619-74FE-46F6-9E65-9151F2F423A8}" type="datetimeFigureOut">
              <a:rPr kumimoji="1" lang="ja-JP" altLang="en-US" smtClean="0"/>
              <a:pPr/>
              <a:t>10.3.21</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12FEB38B-1AA7-442C-B992-34BAD6F0E0A9}"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071F2619-74FE-46F6-9E65-9151F2F423A8}" type="datetimeFigureOut">
              <a:rPr kumimoji="1" lang="ja-JP" altLang="en-US" smtClean="0"/>
              <a:pPr/>
              <a:t>10.3.21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12FEB38B-1AA7-442C-B992-34BAD6F0E0A9}"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071F2619-74FE-46F6-9E65-9151F2F423A8}" type="datetimeFigureOut">
              <a:rPr kumimoji="1" lang="ja-JP" altLang="en-US" smtClean="0"/>
              <a:pPr/>
              <a:t>10.3.21</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12FEB38B-1AA7-442C-B992-34BAD6F0E0A9}"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071F2619-74FE-46F6-9E65-9151F2F423A8}" type="datetimeFigureOut">
              <a:rPr kumimoji="1" lang="ja-JP" altLang="en-US" smtClean="0"/>
              <a:pPr/>
              <a:t>10.3.21</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12FEB38B-1AA7-442C-B992-34BAD6F0E0A9}"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071F2619-74FE-46F6-9E65-9151F2F423A8}" type="datetimeFigureOut">
              <a:rPr kumimoji="1" lang="ja-JP" altLang="en-US" smtClean="0"/>
              <a:pPr/>
              <a:t>10.3.21</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12FEB38B-1AA7-442C-B992-34BAD6F0E0A9}"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071F2619-74FE-46F6-9E65-9151F2F423A8}" type="datetimeFigureOut">
              <a:rPr kumimoji="1" lang="ja-JP" altLang="en-US" smtClean="0"/>
              <a:pPr/>
              <a:t>10.3.21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12FEB38B-1AA7-442C-B992-34BAD6F0E0A9}"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071F2619-74FE-46F6-9E65-9151F2F423A8}" type="datetimeFigureOut">
              <a:rPr kumimoji="1" lang="ja-JP" altLang="en-US" smtClean="0"/>
              <a:pPr/>
              <a:t>10.3.21</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12FEB38B-1AA7-442C-B992-34BAD6F0E0A9}"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1F2619-74FE-46F6-9E65-9151F2F423A8}" type="datetimeFigureOut">
              <a:rPr kumimoji="1" lang="ja-JP" altLang="en-US" smtClean="0"/>
              <a:pPr/>
              <a:t>10.3.21</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2FEB38B-1AA7-442C-B992-34BAD6F0E0A9}"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Layout" Target="../slideLayouts/slideLayout7.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7.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11" Type="http://schemas.openxmlformats.org/officeDocument/2006/relationships/hyperlink" Target="http://www.816t.jp/mail/" TargetMode="External"/><Relationship Id="rId12" Type="http://schemas.openxmlformats.org/officeDocument/2006/relationships/hyperlink" Target="http://www.hat.hi-ho.ne.jp/heart_thoughts/rank/lif_ho.htm" TargetMode="External"/><Relationship Id="rId1" Type="http://schemas.openxmlformats.org/officeDocument/2006/relationships/slideLayout" Target="../slideLayouts/slideLayout7.xml"/><Relationship Id="rId2" Type="http://schemas.openxmlformats.org/officeDocument/2006/relationships/image" Target="../media/image1.jpeg"/><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hyperlink" Target="http://www.onda-honpo.com/mail-magazine/" TargetMode="External"/><Relationship Id="rId9" Type="http://schemas.openxmlformats.org/officeDocument/2006/relationships/hyperlink" Target="http://www.betrend.com/casestudy/index.html" TargetMode="External"/><Relationship Id="rId10" Type="http://schemas.openxmlformats.org/officeDocument/2006/relationships/hyperlink" Target="http://www.scroll-shop.com/guide/mailmagazine/type/"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7" name="図 16" descr="インターロジックロゴ.jpg"/>
          <p:cNvPicPr>
            <a:picLocks noChangeAspect="1"/>
          </p:cNvPicPr>
          <p:nvPr/>
        </p:nvPicPr>
        <p:blipFill>
          <a:blip r:embed="rId2" cstate="print"/>
          <a:stretch>
            <a:fillRect/>
          </a:stretch>
        </p:blipFill>
        <p:spPr>
          <a:xfrm>
            <a:off x="7419978" y="135852"/>
            <a:ext cx="1724022" cy="507066"/>
          </a:xfrm>
          <a:prstGeom prst="rect">
            <a:avLst/>
          </a:prstGeom>
        </p:spPr>
      </p:pic>
      <p:sp>
        <p:nvSpPr>
          <p:cNvPr id="18" name="正方形/長方形 17"/>
          <p:cNvSpPr/>
          <p:nvPr/>
        </p:nvSpPr>
        <p:spPr>
          <a:xfrm>
            <a:off x="0" y="0"/>
            <a:ext cx="1643042" cy="142852"/>
          </a:xfrm>
          <a:prstGeom prst="rect">
            <a:avLst/>
          </a:prstGeom>
          <a:solidFill>
            <a:srgbClr val="B94441"/>
          </a:solidFill>
          <a:ln>
            <a:solidFill>
              <a:srgbClr val="B944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1643042" y="0"/>
            <a:ext cx="7500958" cy="142852"/>
          </a:xfrm>
          <a:prstGeom prst="rect">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0" y="6715148"/>
            <a:ext cx="9144000" cy="124190"/>
          </a:xfrm>
          <a:prstGeom prst="rect">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 name="グループ化 9"/>
          <p:cNvGrpSpPr/>
          <p:nvPr/>
        </p:nvGrpSpPr>
        <p:grpSpPr>
          <a:xfrm>
            <a:off x="585761" y="615314"/>
            <a:ext cx="8001056" cy="304414"/>
            <a:chOff x="714348" y="1444188"/>
            <a:chExt cx="7215237" cy="304414"/>
          </a:xfrm>
        </p:grpSpPr>
        <p:cxnSp>
          <p:nvCxnSpPr>
            <p:cNvPr id="11" name="直線コネクタ 10"/>
            <p:cNvCxnSpPr/>
            <p:nvPr/>
          </p:nvCxnSpPr>
          <p:spPr>
            <a:xfrm rot="16200000" flipH="1">
              <a:off x="4339826" y="-1841158"/>
              <a:ext cx="0" cy="7179519"/>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2" name="正方形/長方形 11"/>
            <p:cNvSpPr/>
            <p:nvPr/>
          </p:nvSpPr>
          <p:spPr>
            <a:xfrm>
              <a:off x="714348" y="1444188"/>
              <a:ext cx="55986" cy="295083"/>
            </a:xfrm>
            <a:prstGeom prst="rect">
              <a:avLst/>
            </a:prstGeom>
            <a:solidFill>
              <a:srgbClr val="B94441"/>
            </a:solidFill>
            <a:ln>
              <a:solidFill>
                <a:srgbClr val="B944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6" name="テキスト ボックス 15"/>
          <p:cNvSpPr txBox="1"/>
          <p:nvPr/>
        </p:nvSpPr>
        <p:spPr>
          <a:xfrm>
            <a:off x="647868" y="590531"/>
            <a:ext cx="7358114" cy="369332"/>
          </a:xfrm>
          <a:prstGeom prst="rect">
            <a:avLst/>
          </a:prstGeom>
          <a:noFill/>
        </p:spPr>
        <p:txBody>
          <a:bodyPr wrap="square" rtlCol="0">
            <a:spAutoFit/>
          </a:bodyPr>
          <a:lstStyle/>
          <a:p>
            <a:r>
              <a:rPr lang="ja-JP" altLang="en-US" dirty="0" smtClean="0">
                <a:latin typeface="メイリオ" pitchFamily="50" charset="-128"/>
                <a:ea typeface="メイリオ" pitchFamily="50" charset="-128"/>
              </a:rPr>
              <a:t>メール販促の種類</a:t>
            </a:r>
            <a:endParaRPr kumimoji="1" lang="en-US" altLang="ja-JP" dirty="0" smtClean="0">
              <a:latin typeface="メイリオ" pitchFamily="50" charset="-128"/>
              <a:ea typeface="メイリオ" pitchFamily="50" charset="-128"/>
            </a:endParaRPr>
          </a:p>
        </p:txBody>
      </p:sp>
      <p:pic>
        <p:nvPicPr>
          <p:cNvPr id="41" name="図 40"/>
          <p:cNvPicPr>
            <a:picLocks noChangeAspect="1"/>
          </p:cNvPicPr>
          <p:nvPr/>
        </p:nvPicPr>
        <p:blipFill>
          <a:blip r:embed="rId3"/>
          <a:stretch>
            <a:fillRect/>
          </a:stretch>
        </p:blipFill>
        <p:spPr>
          <a:xfrm>
            <a:off x="762000" y="1524000"/>
            <a:ext cx="3548477" cy="5029200"/>
          </a:xfrm>
          <a:prstGeom prst="rect">
            <a:avLst/>
          </a:prstGeom>
        </p:spPr>
      </p:pic>
      <p:pic>
        <p:nvPicPr>
          <p:cNvPr id="42" name="図 41"/>
          <p:cNvPicPr>
            <a:picLocks noChangeAspect="1"/>
          </p:cNvPicPr>
          <p:nvPr/>
        </p:nvPicPr>
        <p:blipFill>
          <a:blip r:embed="rId4"/>
          <a:stretch>
            <a:fillRect/>
          </a:stretch>
        </p:blipFill>
        <p:spPr>
          <a:xfrm>
            <a:off x="4343400" y="1828800"/>
            <a:ext cx="2081733" cy="4061085"/>
          </a:xfrm>
          <a:prstGeom prst="rect">
            <a:avLst/>
          </a:prstGeom>
        </p:spPr>
      </p:pic>
      <p:pic>
        <p:nvPicPr>
          <p:cNvPr id="43" name="図 42"/>
          <p:cNvPicPr>
            <a:picLocks noChangeAspect="1"/>
          </p:cNvPicPr>
          <p:nvPr/>
        </p:nvPicPr>
        <p:blipFill>
          <a:blip r:embed="rId5"/>
          <a:stretch>
            <a:fillRect/>
          </a:stretch>
        </p:blipFill>
        <p:spPr>
          <a:xfrm>
            <a:off x="6477000" y="1752600"/>
            <a:ext cx="2293789" cy="4343400"/>
          </a:xfrm>
          <a:prstGeom prst="rect">
            <a:avLst/>
          </a:prstGeom>
        </p:spPr>
      </p:pic>
      <p:sp>
        <p:nvSpPr>
          <p:cNvPr id="44" name="テキスト ボックス 43"/>
          <p:cNvSpPr txBox="1"/>
          <p:nvPr/>
        </p:nvSpPr>
        <p:spPr>
          <a:xfrm>
            <a:off x="4572000" y="1447800"/>
            <a:ext cx="1447800" cy="369332"/>
          </a:xfrm>
          <a:prstGeom prst="rect">
            <a:avLst/>
          </a:prstGeom>
          <a:noFill/>
        </p:spPr>
        <p:txBody>
          <a:bodyPr wrap="square" rtlCol="0">
            <a:spAutoFit/>
          </a:bodyPr>
          <a:lstStyle/>
          <a:p>
            <a:r>
              <a:rPr kumimoji="1" lang="en-US" altLang="ja-JP" dirty="0" smtClean="0">
                <a:latin typeface="メイリオ"/>
                <a:ea typeface="メイリオ"/>
                <a:cs typeface="メイリオ"/>
              </a:rPr>
              <a:t>HTML</a:t>
            </a:r>
            <a:r>
              <a:rPr kumimoji="1" lang="ja-JP" altLang="en-US" dirty="0" smtClean="0">
                <a:latin typeface="メイリオ"/>
                <a:ea typeface="メイリオ"/>
                <a:cs typeface="メイリオ"/>
              </a:rPr>
              <a:t>型</a:t>
            </a:r>
            <a:endParaRPr kumimoji="1" lang="ja-JP" altLang="en-US" dirty="0">
              <a:latin typeface="メイリオ"/>
              <a:ea typeface="メイリオ"/>
              <a:cs typeface="メイリオ"/>
            </a:endParaRPr>
          </a:p>
        </p:txBody>
      </p:sp>
      <p:sp>
        <p:nvSpPr>
          <p:cNvPr id="45" name="テキスト ボックス 44"/>
          <p:cNvSpPr txBox="1"/>
          <p:nvPr/>
        </p:nvSpPr>
        <p:spPr>
          <a:xfrm>
            <a:off x="6934200" y="1447800"/>
            <a:ext cx="1447800" cy="369332"/>
          </a:xfrm>
          <a:prstGeom prst="rect">
            <a:avLst/>
          </a:prstGeom>
          <a:noFill/>
        </p:spPr>
        <p:txBody>
          <a:bodyPr wrap="square" rtlCol="0">
            <a:spAutoFit/>
          </a:bodyPr>
          <a:lstStyle/>
          <a:p>
            <a:r>
              <a:rPr kumimoji="1" lang="ja-JP" altLang="en-US" dirty="0" smtClean="0">
                <a:latin typeface="メイリオ"/>
                <a:ea typeface="メイリオ"/>
                <a:cs typeface="メイリオ"/>
              </a:rPr>
              <a:t>テキスト型</a:t>
            </a:r>
            <a:endParaRPr kumimoji="1" lang="ja-JP" altLang="en-US" dirty="0">
              <a:latin typeface="メイリオ"/>
              <a:ea typeface="メイリオ"/>
              <a:cs typeface="メイリオ"/>
            </a:endParaRPr>
          </a:p>
        </p:txBody>
      </p:sp>
      <p:sp>
        <p:nvSpPr>
          <p:cNvPr id="46" name="テキスト ボックス 45"/>
          <p:cNvSpPr txBox="1"/>
          <p:nvPr/>
        </p:nvSpPr>
        <p:spPr>
          <a:xfrm>
            <a:off x="762000" y="1143000"/>
            <a:ext cx="2209800" cy="369332"/>
          </a:xfrm>
          <a:prstGeom prst="rect">
            <a:avLst/>
          </a:prstGeom>
          <a:noFill/>
        </p:spPr>
        <p:txBody>
          <a:bodyPr wrap="square" rtlCol="0">
            <a:spAutoFit/>
          </a:bodyPr>
          <a:lstStyle/>
          <a:p>
            <a:r>
              <a:rPr kumimoji="1" lang="ja-JP" altLang="en-US" dirty="0" smtClean="0">
                <a:latin typeface="メイリオ"/>
                <a:ea typeface="メイリオ"/>
                <a:cs typeface="メイリオ"/>
              </a:rPr>
              <a:t>目的別分類</a:t>
            </a:r>
            <a:endParaRPr kumimoji="1" lang="ja-JP" altLang="en-US" dirty="0">
              <a:latin typeface="メイリオ"/>
              <a:ea typeface="メイリオ"/>
              <a:cs typeface="メイリオ"/>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 name="正方形/長方形 25"/>
          <p:cNvSpPr/>
          <p:nvPr/>
        </p:nvSpPr>
        <p:spPr>
          <a:xfrm>
            <a:off x="428596" y="5572140"/>
            <a:ext cx="8358246" cy="85725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pic>
        <p:nvPicPr>
          <p:cNvPr id="6" name="図 5" descr="インターロジックロゴ.jpg"/>
          <p:cNvPicPr>
            <a:picLocks noChangeAspect="1"/>
          </p:cNvPicPr>
          <p:nvPr/>
        </p:nvPicPr>
        <p:blipFill>
          <a:blip r:embed="rId3" cstate="print"/>
          <a:stretch>
            <a:fillRect/>
          </a:stretch>
        </p:blipFill>
        <p:spPr>
          <a:xfrm>
            <a:off x="7419978" y="135852"/>
            <a:ext cx="1724022" cy="507066"/>
          </a:xfrm>
          <a:prstGeom prst="rect">
            <a:avLst/>
          </a:prstGeom>
        </p:spPr>
      </p:pic>
      <p:sp>
        <p:nvSpPr>
          <p:cNvPr id="7" name="正方形/長方形 6"/>
          <p:cNvSpPr/>
          <p:nvPr/>
        </p:nvSpPr>
        <p:spPr>
          <a:xfrm>
            <a:off x="0" y="0"/>
            <a:ext cx="1643042" cy="142852"/>
          </a:xfrm>
          <a:prstGeom prst="rect">
            <a:avLst/>
          </a:prstGeom>
          <a:solidFill>
            <a:srgbClr val="B94441"/>
          </a:solidFill>
          <a:ln>
            <a:solidFill>
              <a:srgbClr val="B944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1643042" y="0"/>
            <a:ext cx="7500958" cy="142852"/>
          </a:xfrm>
          <a:prstGeom prst="rect">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 name="グループ化 9"/>
          <p:cNvGrpSpPr/>
          <p:nvPr/>
        </p:nvGrpSpPr>
        <p:grpSpPr>
          <a:xfrm>
            <a:off x="595286" y="681989"/>
            <a:ext cx="8001056" cy="304414"/>
            <a:chOff x="714348" y="1444188"/>
            <a:chExt cx="7215237" cy="304414"/>
          </a:xfrm>
        </p:grpSpPr>
        <p:cxnSp>
          <p:nvCxnSpPr>
            <p:cNvPr id="11" name="直線コネクタ 10"/>
            <p:cNvCxnSpPr/>
            <p:nvPr/>
          </p:nvCxnSpPr>
          <p:spPr>
            <a:xfrm rot="16200000" flipH="1">
              <a:off x="4339826" y="-1841158"/>
              <a:ext cx="0" cy="7179519"/>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2" name="正方形/長方形 11"/>
            <p:cNvSpPr/>
            <p:nvPr/>
          </p:nvSpPr>
          <p:spPr>
            <a:xfrm>
              <a:off x="714348" y="1444188"/>
              <a:ext cx="55986" cy="295083"/>
            </a:xfrm>
            <a:prstGeom prst="rect">
              <a:avLst/>
            </a:prstGeom>
            <a:solidFill>
              <a:srgbClr val="B94441"/>
            </a:solidFill>
            <a:ln>
              <a:solidFill>
                <a:srgbClr val="B944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4" name="タイトル 13"/>
          <p:cNvSpPr>
            <a:spLocks noGrp="1"/>
          </p:cNvSpPr>
          <p:nvPr>
            <p:ph type="title"/>
          </p:nvPr>
        </p:nvSpPr>
        <p:spPr>
          <a:xfrm>
            <a:off x="457200" y="274638"/>
            <a:ext cx="8401080" cy="1143000"/>
          </a:xfrm>
        </p:spPr>
        <p:txBody>
          <a:bodyPr/>
          <a:lstStyle/>
          <a:p>
            <a:r>
              <a:rPr kumimoji="1" lang="ja-JP" altLang="en-US" dirty="0" smtClean="0"/>
              <a:t>　</a:t>
            </a:r>
            <a:endParaRPr kumimoji="1" lang="ja-JP" altLang="en-US" dirty="0"/>
          </a:p>
        </p:txBody>
      </p:sp>
      <p:sp>
        <p:nvSpPr>
          <p:cNvPr id="15" name="テキスト ボックス 14"/>
          <p:cNvSpPr txBox="1"/>
          <p:nvPr/>
        </p:nvSpPr>
        <p:spPr>
          <a:xfrm>
            <a:off x="657393" y="657206"/>
            <a:ext cx="7358114" cy="369332"/>
          </a:xfrm>
          <a:prstGeom prst="rect">
            <a:avLst/>
          </a:prstGeom>
          <a:noFill/>
        </p:spPr>
        <p:txBody>
          <a:bodyPr wrap="square" rtlCol="0">
            <a:spAutoFit/>
          </a:bodyPr>
          <a:lstStyle/>
          <a:p>
            <a:r>
              <a:rPr kumimoji="1" lang="ja-JP" altLang="en-US" dirty="0" smtClean="0">
                <a:latin typeface="メイリオ" pitchFamily="50" charset="-128"/>
                <a:ea typeface="メイリオ" pitchFamily="50" charset="-128"/>
              </a:rPr>
              <a:t>メール</a:t>
            </a:r>
            <a:r>
              <a:rPr kumimoji="1" lang="ja-JP" altLang="en-US" dirty="0" smtClean="0">
                <a:latin typeface="メイリオ" pitchFamily="50" charset="-128"/>
                <a:ea typeface="メイリオ" pitchFamily="50" charset="-128"/>
              </a:rPr>
              <a:t>の</a:t>
            </a:r>
            <a:r>
              <a:rPr lang="ja-JP" altLang="en-US" dirty="0" smtClean="0">
                <a:latin typeface="メイリオ" pitchFamily="50" charset="-128"/>
                <a:ea typeface="メイリオ" pitchFamily="50" charset="-128"/>
              </a:rPr>
              <a:t>コンテンツ</a:t>
            </a:r>
            <a:r>
              <a:rPr kumimoji="1" lang="ja-JP" altLang="en-US" dirty="0" smtClean="0">
                <a:latin typeface="メイリオ" pitchFamily="50" charset="-128"/>
                <a:ea typeface="メイリオ" pitchFamily="50" charset="-128"/>
              </a:rPr>
              <a:t>分類</a:t>
            </a:r>
            <a:endParaRPr kumimoji="1" lang="en-US" altLang="ja-JP" dirty="0" smtClean="0">
              <a:latin typeface="メイリオ" pitchFamily="50" charset="-128"/>
              <a:ea typeface="メイリオ" pitchFamily="50" charset="-128"/>
            </a:endParaRPr>
          </a:p>
        </p:txBody>
      </p:sp>
      <p:sp>
        <p:nvSpPr>
          <p:cNvPr id="13" name="正方形/長方形 12"/>
          <p:cNvSpPr/>
          <p:nvPr/>
        </p:nvSpPr>
        <p:spPr>
          <a:xfrm>
            <a:off x="0" y="6715148"/>
            <a:ext cx="9144000" cy="124190"/>
          </a:xfrm>
          <a:prstGeom prst="rect">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1500166" y="1285860"/>
            <a:ext cx="3000396" cy="50006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lvl="0" algn="ctr"/>
            <a:r>
              <a:rPr lang="ja-JP" altLang="en-US" dirty="0" smtClean="0">
                <a:latin typeface="メイリオ" pitchFamily="50" charset="-128"/>
                <a:ea typeface="メイリオ" pitchFamily="50" charset="-128"/>
              </a:rPr>
              <a:t>①クーポンメール</a:t>
            </a:r>
            <a:endParaRPr lang="ja-JP" altLang="en-US" dirty="0">
              <a:latin typeface="メイリオ" pitchFamily="50" charset="-128"/>
              <a:ea typeface="メイリオ" pitchFamily="50" charset="-128"/>
            </a:endParaRPr>
          </a:p>
        </p:txBody>
      </p:sp>
      <p:sp>
        <p:nvSpPr>
          <p:cNvPr id="18" name="正方形/長方形 17"/>
          <p:cNvSpPr/>
          <p:nvPr/>
        </p:nvSpPr>
        <p:spPr>
          <a:xfrm>
            <a:off x="4714876" y="1285860"/>
            <a:ext cx="3000396" cy="500066"/>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lvl="0" algn="ctr"/>
            <a:r>
              <a:rPr lang="ja-JP" altLang="en-US" dirty="0" smtClean="0">
                <a:latin typeface="メイリオ" pitchFamily="50" charset="-128"/>
                <a:ea typeface="メイリオ" pitchFamily="50" charset="-128"/>
              </a:rPr>
              <a:t>②</a:t>
            </a:r>
            <a:r>
              <a:rPr lang="ja-JP" altLang="en-US" sz="1600" dirty="0" smtClean="0">
                <a:latin typeface="メイリオ" pitchFamily="50" charset="-128"/>
                <a:ea typeface="メイリオ" pitchFamily="50" charset="-128"/>
              </a:rPr>
              <a:t>インフォメーションメール</a:t>
            </a:r>
            <a:endParaRPr lang="ja-JP" altLang="en-US" sz="1600" dirty="0">
              <a:latin typeface="メイリオ" pitchFamily="50" charset="-128"/>
              <a:ea typeface="メイリオ" pitchFamily="50" charset="-128"/>
            </a:endParaRPr>
          </a:p>
        </p:txBody>
      </p:sp>
      <p:sp>
        <p:nvSpPr>
          <p:cNvPr id="19" name="正方形/長方形 18"/>
          <p:cNvSpPr/>
          <p:nvPr/>
        </p:nvSpPr>
        <p:spPr>
          <a:xfrm>
            <a:off x="1500166" y="3500438"/>
            <a:ext cx="3000396" cy="500066"/>
          </a:xfrm>
          <a:prstGeom prst="rect">
            <a:avLst/>
          </a:prstGeom>
        </p:spPr>
        <p:style>
          <a:lnRef idx="1">
            <a:schemeClr val="accent4"/>
          </a:lnRef>
          <a:fillRef idx="3">
            <a:schemeClr val="accent4"/>
          </a:fillRef>
          <a:effectRef idx="2">
            <a:schemeClr val="accent4"/>
          </a:effectRef>
          <a:fontRef idx="minor">
            <a:schemeClr val="lt1"/>
          </a:fontRef>
        </p:style>
        <p:txBody>
          <a:bodyPr rtlCol="0" anchor="ctr"/>
          <a:lstStyle/>
          <a:p>
            <a:pPr lvl="0" algn="ctr"/>
            <a:r>
              <a:rPr lang="ja-JP" altLang="en-US" dirty="0" smtClean="0">
                <a:latin typeface="メイリオ" pitchFamily="50" charset="-128"/>
                <a:ea typeface="メイリオ" pitchFamily="50" charset="-128"/>
              </a:rPr>
              <a:t>③ケアメール</a:t>
            </a:r>
            <a:endParaRPr lang="ja-JP" altLang="en-US" dirty="0">
              <a:latin typeface="メイリオ" pitchFamily="50" charset="-128"/>
              <a:ea typeface="メイリオ" pitchFamily="50" charset="-128"/>
            </a:endParaRPr>
          </a:p>
        </p:txBody>
      </p:sp>
      <p:sp>
        <p:nvSpPr>
          <p:cNvPr id="20" name="正方形/長方形 19"/>
          <p:cNvSpPr/>
          <p:nvPr/>
        </p:nvSpPr>
        <p:spPr>
          <a:xfrm>
            <a:off x="4714876" y="3500438"/>
            <a:ext cx="3000396" cy="500066"/>
          </a:xfrm>
          <a:prstGeom prst="rect">
            <a:avLst/>
          </a:prstGeom>
        </p:spPr>
        <p:style>
          <a:lnRef idx="1">
            <a:schemeClr val="accent5"/>
          </a:lnRef>
          <a:fillRef idx="3">
            <a:schemeClr val="accent5"/>
          </a:fillRef>
          <a:effectRef idx="2">
            <a:schemeClr val="accent5"/>
          </a:effectRef>
          <a:fontRef idx="minor">
            <a:schemeClr val="lt1"/>
          </a:fontRef>
        </p:style>
        <p:txBody>
          <a:bodyPr rtlCol="0" anchor="ctr"/>
          <a:lstStyle/>
          <a:p>
            <a:pPr lvl="0" algn="ctr"/>
            <a:r>
              <a:rPr lang="ja-JP" altLang="en-US" dirty="0" smtClean="0">
                <a:latin typeface="メイリオ" pitchFamily="50" charset="-128"/>
                <a:ea typeface="メイリオ" pitchFamily="50" charset="-128"/>
              </a:rPr>
              <a:t>④総合情報型メール</a:t>
            </a:r>
            <a:endParaRPr lang="ja-JP" altLang="en-US" dirty="0">
              <a:latin typeface="メイリオ" pitchFamily="50" charset="-128"/>
              <a:ea typeface="メイリオ" pitchFamily="50" charset="-128"/>
            </a:endParaRPr>
          </a:p>
        </p:txBody>
      </p:sp>
      <p:sp>
        <p:nvSpPr>
          <p:cNvPr id="21" name="正方形/長方形 20"/>
          <p:cNvSpPr/>
          <p:nvPr/>
        </p:nvSpPr>
        <p:spPr>
          <a:xfrm>
            <a:off x="1500166" y="1857364"/>
            <a:ext cx="3000396" cy="1357322"/>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lvl="0"/>
            <a:r>
              <a:rPr lang="ja-JP" altLang="en-US" sz="1200" dirty="0" smtClean="0">
                <a:latin typeface="メイリオ" pitchFamily="50" charset="-128"/>
                <a:ea typeface="メイリオ" pitchFamily="50" charset="-128"/>
              </a:rPr>
              <a:t>・美容院のトリートメントサービス</a:t>
            </a:r>
          </a:p>
          <a:p>
            <a:pPr lvl="0"/>
            <a:r>
              <a:rPr lang="ja-JP" altLang="en-US" sz="1200" dirty="0" smtClean="0">
                <a:latin typeface="メイリオ" pitchFamily="50" charset="-128"/>
                <a:ea typeface="メイリオ" pitchFamily="50" charset="-128"/>
              </a:rPr>
              <a:t>・居酒屋のファーストドリンクサービス</a:t>
            </a:r>
          </a:p>
          <a:p>
            <a:pPr lvl="0"/>
            <a:r>
              <a:rPr lang="ja-JP" altLang="en-US" sz="1200" dirty="0" smtClean="0">
                <a:latin typeface="メイリオ" pitchFamily="50" charset="-128"/>
                <a:ea typeface="メイリオ" pitchFamily="50" charset="-128"/>
              </a:rPr>
              <a:t>・レストランのデザートサービス</a:t>
            </a:r>
          </a:p>
          <a:p>
            <a:pPr lvl="0"/>
            <a:r>
              <a:rPr lang="ja-JP" altLang="en-US" sz="1200" dirty="0" smtClean="0">
                <a:latin typeface="メイリオ" pitchFamily="50" charset="-128"/>
                <a:ea typeface="メイリオ" pitchFamily="50" charset="-128"/>
              </a:rPr>
              <a:t>・招待券・お試し券プレゼント</a:t>
            </a:r>
          </a:p>
          <a:p>
            <a:pPr lvl="0"/>
            <a:r>
              <a:rPr lang="ja-JP" altLang="en-US" sz="1200" dirty="0" smtClean="0">
                <a:latin typeface="メイリオ" pitchFamily="50" charset="-128"/>
                <a:ea typeface="メイリオ" pitchFamily="50" charset="-128"/>
              </a:rPr>
              <a:t>・特定メニューサービス</a:t>
            </a:r>
            <a:endParaRPr lang="ja-JP" altLang="en-US" sz="1200" dirty="0">
              <a:latin typeface="メイリオ" pitchFamily="50" charset="-128"/>
              <a:ea typeface="メイリオ" pitchFamily="50" charset="-128"/>
            </a:endParaRPr>
          </a:p>
        </p:txBody>
      </p:sp>
      <p:sp>
        <p:nvSpPr>
          <p:cNvPr id="22" name="正方形/長方形 21"/>
          <p:cNvSpPr/>
          <p:nvPr/>
        </p:nvSpPr>
        <p:spPr>
          <a:xfrm>
            <a:off x="4714876" y="1857364"/>
            <a:ext cx="3000396" cy="135732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lvl="0"/>
            <a:r>
              <a:rPr lang="ja-JP" altLang="en-US" sz="1200" dirty="0" smtClean="0">
                <a:latin typeface="メイリオ" pitchFamily="50" charset="-128"/>
                <a:ea typeface="メイリオ" pitchFamily="50" charset="-128"/>
              </a:rPr>
              <a:t>・定期的なメールマガジンの配信</a:t>
            </a:r>
          </a:p>
          <a:p>
            <a:pPr lvl="0"/>
            <a:r>
              <a:rPr lang="ja-JP" altLang="en-US" sz="1200" dirty="0" smtClean="0">
                <a:latin typeface="メイリオ" pitchFamily="50" charset="-128"/>
                <a:ea typeface="メイリオ" pitchFamily="50" charset="-128"/>
              </a:rPr>
              <a:t>・メーカー協賛イベント案内</a:t>
            </a:r>
          </a:p>
          <a:p>
            <a:pPr lvl="0"/>
            <a:r>
              <a:rPr lang="ja-JP" altLang="en-US" sz="1200" dirty="0" smtClean="0">
                <a:latin typeface="メイリオ" pitchFamily="50" charset="-128"/>
                <a:ea typeface="メイリオ" pitchFamily="50" charset="-128"/>
              </a:rPr>
              <a:t>・限定メニュー案内</a:t>
            </a:r>
          </a:p>
          <a:p>
            <a:pPr lvl="0"/>
            <a:r>
              <a:rPr lang="ja-JP" altLang="en-US" sz="1200" dirty="0" smtClean="0">
                <a:latin typeface="メイリオ" pitchFamily="50" charset="-128"/>
                <a:ea typeface="メイリオ" pitchFamily="50" charset="-128"/>
              </a:rPr>
              <a:t>・メール会員企画案内</a:t>
            </a:r>
          </a:p>
          <a:p>
            <a:pPr lvl="0"/>
            <a:r>
              <a:rPr lang="ja-JP" altLang="en-US" sz="1200" dirty="0" smtClean="0">
                <a:latin typeface="メイリオ" pitchFamily="50" charset="-128"/>
                <a:ea typeface="メイリオ" pitchFamily="50" charset="-128"/>
              </a:rPr>
              <a:t>・新スタッフ紹介</a:t>
            </a:r>
          </a:p>
          <a:p>
            <a:pPr lvl="0"/>
            <a:r>
              <a:rPr lang="ja-JP" altLang="en-US" sz="1200" dirty="0" smtClean="0">
                <a:latin typeface="メイリオ" pitchFamily="50" charset="-128"/>
                <a:ea typeface="メイリオ" pitchFamily="50" charset="-128"/>
              </a:rPr>
              <a:t>・店舗リニューアルＯＰＥＮ案内</a:t>
            </a:r>
            <a:endParaRPr lang="ja-JP" altLang="en-US" sz="1200" dirty="0">
              <a:latin typeface="メイリオ" pitchFamily="50" charset="-128"/>
              <a:ea typeface="メイリオ" pitchFamily="50" charset="-128"/>
            </a:endParaRPr>
          </a:p>
        </p:txBody>
      </p:sp>
      <p:sp>
        <p:nvSpPr>
          <p:cNvPr id="23" name="正方形/長方形 22"/>
          <p:cNvSpPr/>
          <p:nvPr/>
        </p:nvSpPr>
        <p:spPr>
          <a:xfrm>
            <a:off x="1500166" y="4071942"/>
            <a:ext cx="3000396" cy="1357322"/>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lvl="0"/>
            <a:r>
              <a:rPr lang="ja-JP" altLang="en-US" sz="1200" dirty="0" smtClean="0">
                <a:latin typeface="メイリオ" pitchFamily="50" charset="-128"/>
                <a:ea typeface="メイリオ" pitchFamily="50" charset="-128"/>
              </a:rPr>
              <a:t>・ウェルカムメール</a:t>
            </a:r>
          </a:p>
          <a:p>
            <a:pPr lvl="0"/>
            <a:r>
              <a:rPr lang="ja-JP" altLang="en-US" sz="1200" dirty="0" smtClean="0">
                <a:latin typeface="メイリオ" pitchFamily="50" charset="-128"/>
                <a:ea typeface="メイリオ" pitchFamily="50" charset="-128"/>
              </a:rPr>
              <a:t>・美容院のケアメール</a:t>
            </a:r>
            <a:endParaRPr lang="en-US" altLang="ja-JP" sz="1200" dirty="0" smtClean="0">
              <a:latin typeface="メイリオ" pitchFamily="50" charset="-128"/>
              <a:ea typeface="メイリオ" pitchFamily="50" charset="-128"/>
            </a:endParaRPr>
          </a:p>
          <a:p>
            <a:pPr lvl="0"/>
            <a:r>
              <a:rPr lang="ja-JP" altLang="en-US" sz="1200" dirty="0" smtClean="0">
                <a:latin typeface="メイリオ" pitchFamily="50" charset="-128"/>
                <a:ea typeface="メイリオ" pitchFamily="50" charset="-128"/>
              </a:rPr>
              <a:t>　（カラーリング、パーマ）</a:t>
            </a:r>
          </a:p>
          <a:p>
            <a:pPr lvl="0"/>
            <a:r>
              <a:rPr lang="ja-JP" altLang="en-US" sz="1200" dirty="0" smtClean="0">
                <a:latin typeface="メイリオ" pitchFamily="50" charset="-128"/>
                <a:ea typeface="メイリオ" pitchFamily="50" charset="-128"/>
              </a:rPr>
              <a:t>・車検後のコンディション確認</a:t>
            </a:r>
          </a:p>
          <a:p>
            <a:pPr lvl="0"/>
            <a:r>
              <a:rPr lang="ja-JP" altLang="en-US" sz="1200" dirty="0" smtClean="0">
                <a:latin typeface="メイリオ" pitchFamily="50" charset="-128"/>
                <a:ea typeface="メイリオ" pitchFamily="50" charset="-128"/>
              </a:rPr>
              <a:t>・エステのネイルケアメール</a:t>
            </a:r>
            <a:endParaRPr lang="ja-JP" altLang="en-US" sz="1200" dirty="0">
              <a:latin typeface="メイリオ" pitchFamily="50" charset="-128"/>
              <a:ea typeface="メイリオ" pitchFamily="50" charset="-128"/>
            </a:endParaRPr>
          </a:p>
        </p:txBody>
      </p:sp>
      <p:sp>
        <p:nvSpPr>
          <p:cNvPr id="24" name="正方形/長方形 23"/>
          <p:cNvSpPr/>
          <p:nvPr/>
        </p:nvSpPr>
        <p:spPr>
          <a:xfrm>
            <a:off x="4714876" y="4071942"/>
            <a:ext cx="3000396" cy="135732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lvl="0"/>
            <a:r>
              <a:rPr lang="ja-JP" altLang="en-US" sz="1200" dirty="0" smtClean="0">
                <a:latin typeface="メイリオ" pitchFamily="50" charset="-128"/>
                <a:ea typeface="メイリオ" pitchFamily="50" charset="-128"/>
              </a:rPr>
              <a:t>・①②③の複合型メール</a:t>
            </a:r>
          </a:p>
          <a:p>
            <a:pPr lvl="0"/>
            <a:r>
              <a:rPr lang="ja-JP" altLang="en-US" sz="1200" dirty="0" smtClean="0">
                <a:latin typeface="メイリオ" pitchFamily="50" charset="-128"/>
                <a:ea typeface="メイリオ" pitchFamily="50" charset="-128"/>
              </a:rPr>
              <a:t>・メールマガジン</a:t>
            </a:r>
            <a:r>
              <a:rPr lang="en-US" altLang="ja-JP" sz="1200" dirty="0" smtClean="0">
                <a:latin typeface="メイリオ" pitchFamily="50" charset="-128"/>
                <a:ea typeface="メイリオ" pitchFamily="50" charset="-128"/>
              </a:rPr>
              <a:t>+</a:t>
            </a:r>
            <a:r>
              <a:rPr lang="ja-JP" altLang="en-US" sz="1200" dirty="0" smtClean="0">
                <a:latin typeface="メイリオ" pitchFamily="50" charset="-128"/>
                <a:ea typeface="メイリオ" pitchFamily="50" charset="-128"/>
              </a:rPr>
              <a:t>クーポン</a:t>
            </a:r>
          </a:p>
          <a:p>
            <a:pPr lvl="0"/>
            <a:r>
              <a:rPr lang="ja-JP" altLang="en-US" sz="1200" dirty="0" smtClean="0">
                <a:latin typeface="メイリオ" pitchFamily="50" charset="-128"/>
                <a:ea typeface="メイリオ" pitchFamily="50" charset="-128"/>
              </a:rPr>
              <a:t>・ケア</a:t>
            </a:r>
            <a:r>
              <a:rPr lang="en-US" altLang="ja-JP" sz="1200" dirty="0" smtClean="0">
                <a:latin typeface="メイリオ" pitchFamily="50" charset="-128"/>
                <a:ea typeface="メイリオ" pitchFamily="50" charset="-128"/>
              </a:rPr>
              <a:t>+</a:t>
            </a:r>
            <a:r>
              <a:rPr lang="ja-JP" altLang="en-US" sz="1200" dirty="0" smtClean="0">
                <a:latin typeface="メイリオ" pitchFamily="50" charset="-128"/>
                <a:ea typeface="メイリオ" pitchFamily="50" charset="-128"/>
              </a:rPr>
              <a:t>トリートメントサービス</a:t>
            </a:r>
          </a:p>
          <a:p>
            <a:pPr lvl="0"/>
            <a:r>
              <a:rPr lang="ja-JP" altLang="en-US" sz="1200" dirty="0" smtClean="0">
                <a:latin typeface="メイリオ" pitchFamily="50" charset="-128"/>
                <a:ea typeface="メイリオ" pitchFamily="50" charset="-128"/>
              </a:rPr>
              <a:t>・限定メニュー</a:t>
            </a:r>
            <a:r>
              <a:rPr lang="en-US" altLang="ja-JP" sz="1200" dirty="0" smtClean="0">
                <a:latin typeface="メイリオ" pitchFamily="50" charset="-128"/>
                <a:ea typeface="メイリオ" pitchFamily="50" charset="-128"/>
              </a:rPr>
              <a:t>+</a:t>
            </a:r>
            <a:r>
              <a:rPr lang="ja-JP" altLang="en-US" sz="1200" dirty="0" smtClean="0">
                <a:latin typeface="メイリオ" pitchFamily="50" charset="-128"/>
                <a:ea typeface="メイリオ" pitchFamily="50" charset="-128"/>
              </a:rPr>
              <a:t>優待価格提供</a:t>
            </a:r>
          </a:p>
          <a:p>
            <a:pPr lvl="0"/>
            <a:r>
              <a:rPr lang="ja-JP" altLang="en-US" sz="1200" dirty="0" smtClean="0">
                <a:latin typeface="メイリオ" pitchFamily="50" charset="-128"/>
                <a:ea typeface="メイリオ" pitchFamily="50" charset="-128"/>
              </a:rPr>
              <a:t>・施術の確認と会員特典案内</a:t>
            </a:r>
            <a:endParaRPr lang="ja-JP" altLang="en-US" sz="1200" dirty="0">
              <a:latin typeface="メイリオ" pitchFamily="50" charset="-128"/>
              <a:ea typeface="メイリオ" pitchFamily="50" charset="-128"/>
            </a:endParaRPr>
          </a:p>
        </p:txBody>
      </p:sp>
      <p:sp>
        <p:nvSpPr>
          <p:cNvPr id="25" name="テキスト ボックス 24"/>
          <p:cNvSpPr txBox="1"/>
          <p:nvPr/>
        </p:nvSpPr>
        <p:spPr>
          <a:xfrm>
            <a:off x="857224" y="5640189"/>
            <a:ext cx="7786742" cy="646331"/>
          </a:xfrm>
          <a:prstGeom prst="rect">
            <a:avLst/>
          </a:prstGeom>
          <a:noFill/>
        </p:spPr>
        <p:txBody>
          <a:bodyPr wrap="square" rtlCol="0">
            <a:spAutoFit/>
          </a:bodyPr>
          <a:lstStyle/>
          <a:p>
            <a:r>
              <a:rPr kumimoji="1" lang="ja-JP" altLang="en-US" u="sng" dirty="0" smtClean="0">
                <a:latin typeface="メイリオ" pitchFamily="50" charset="-128"/>
                <a:ea typeface="メイリオ" pitchFamily="50" charset="-128"/>
              </a:rPr>
              <a:t>メール販促の優位性</a:t>
            </a:r>
            <a:endParaRPr kumimoji="1" lang="en-US" altLang="ja-JP" u="sng" dirty="0" smtClean="0">
              <a:latin typeface="メイリオ" pitchFamily="50" charset="-128"/>
              <a:ea typeface="メイリオ" pitchFamily="50" charset="-128"/>
            </a:endParaRPr>
          </a:p>
          <a:p>
            <a:r>
              <a:rPr lang="ja-JP" altLang="en-US" b="1" dirty="0" smtClean="0">
                <a:latin typeface="メイリオ" pitchFamily="50" charset="-128"/>
                <a:ea typeface="メイリオ" pitchFamily="50" charset="-128"/>
              </a:rPr>
              <a:t>①パーミッション　②ＯＮＥ</a:t>
            </a:r>
            <a:r>
              <a:rPr lang="en-US" altLang="ja-JP" b="1" dirty="0" smtClean="0">
                <a:latin typeface="メイリオ" pitchFamily="50" charset="-128"/>
                <a:ea typeface="メイリオ" pitchFamily="50" charset="-128"/>
              </a:rPr>
              <a:t>to</a:t>
            </a:r>
            <a:r>
              <a:rPr lang="ja-JP" altLang="en-US" b="1" dirty="0" smtClean="0">
                <a:latin typeface="メイリオ" pitchFamily="50" charset="-128"/>
                <a:ea typeface="メイリオ" pitchFamily="50" charset="-128"/>
              </a:rPr>
              <a:t>ＯＮＥ　③リアルタイム　④エモーション</a:t>
            </a:r>
            <a:endParaRPr lang="en-US" altLang="ja-JP" b="1" dirty="0" smtClean="0">
              <a:latin typeface="メイリオ" pitchFamily="50" charset="-128"/>
              <a:ea typeface="メイリオ" pitchFamily="50" charset="-12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7" name="図 16" descr="インターロジックロゴ.jpg"/>
          <p:cNvPicPr>
            <a:picLocks noChangeAspect="1"/>
          </p:cNvPicPr>
          <p:nvPr/>
        </p:nvPicPr>
        <p:blipFill>
          <a:blip r:embed="rId2" cstate="print"/>
          <a:stretch>
            <a:fillRect/>
          </a:stretch>
        </p:blipFill>
        <p:spPr>
          <a:xfrm>
            <a:off x="7419978" y="135852"/>
            <a:ext cx="1724022" cy="507066"/>
          </a:xfrm>
          <a:prstGeom prst="rect">
            <a:avLst/>
          </a:prstGeom>
        </p:spPr>
      </p:pic>
      <p:sp>
        <p:nvSpPr>
          <p:cNvPr id="18" name="正方形/長方形 17"/>
          <p:cNvSpPr/>
          <p:nvPr/>
        </p:nvSpPr>
        <p:spPr>
          <a:xfrm>
            <a:off x="0" y="0"/>
            <a:ext cx="1643042" cy="142852"/>
          </a:xfrm>
          <a:prstGeom prst="rect">
            <a:avLst/>
          </a:prstGeom>
          <a:solidFill>
            <a:srgbClr val="B94441"/>
          </a:solidFill>
          <a:ln>
            <a:solidFill>
              <a:srgbClr val="B944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1643042" y="0"/>
            <a:ext cx="7500958" cy="142852"/>
          </a:xfrm>
          <a:prstGeom prst="rect">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0" y="6715148"/>
            <a:ext cx="9144000" cy="124190"/>
          </a:xfrm>
          <a:prstGeom prst="rect">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 name="グループ化 9"/>
          <p:cNvGrpSpPr/>
          <p:nvPr/>
        </p:nvGrpSpPr>
        <p:grpSpPr>
          <a:xfrm>
            <a:off x="585761" y="615314"/>
            <a:ext cx="8001056" cy="304414"/>
            <a:chOff x="714348" y="1444188"/>
            <a:chExt cx="7215237" cy="304414"/>
          </a:xfrm>
        </p:grpSpPr>
        <p:cxnSp>
          <p:nvCxnSpPr>
            <p:cNvPr id="11" name="直線コネクタ 10"/>
            <p:cNvCxnSpPr/>
            <p:nvPr/>
          </p:nvCxnSpPr>
          <p:spPr>
            <a:xfrm rot="16200000" flipH="1">
              <a:off x="4339826" y="-1841158"/>
              <a:ext cx="0" cy="7179519"/>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2" name="正方形/長方形 11"/>
            <p:cNvSpPr/>
            <p:nvPr/>
          </p:nvSpPr>
          <p:spPr>
            <a:xfrm>
              <a:off x="714348" y="1444188"/>
              <a:ext cx="55986" cy="295083"/>
            </a:xfrm>
            <a:prstGeom prst="rect">
              <a:avLst/>
            </a:prstGeom>
            <a:solidFill>
              <a:srgbClr val="B94441"/>
            </a:solidFill>
            <a:ln>
              <a:solidFill>
                <a:srgbClr val="B944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6" name="テキスト ボックス 15"/>
          <p:cNvSpPr txBox="1"/>
          <p:nvPr/>
        </p:nvSpPr>
        <p:spPr>
          <a:xfrm>
            <a:off x="647868" y="590531"/>
            <a:ext cx="7358114" cy="369332"/>
          </a:xfrm>
          <a:prstGeom prst="rect">
            <a:avLst/>
          </a:prstGeom>
          <a:noFill/>
        </p:spPr>
        <p:txBody>
          <a:bodyPr wrap="square" rtlCol="0">
            <a:spAutoFit/>
          </a:bodyPr>
          <a:lstStyle/>
          <a:p>
            <a:r>
              <a:rPr kumimoji="1" lang="ja-JP" altLang="en-US" dirty="0" smtClean="0">
                <a:latin typeface="メイリオ" pitchFamily="50" charset="-128"/>
                <a:ea typeface="メイリオ" pitchFamily="50" charset="-128"/>
              </a:rPr>
              <a:t>プロセス別販売促進企画</a:t>
            </a:r>
            <a:endParaRPr kumimoji="1" lang="en-US" altLang="ja-JP" dirty="0" smtClean="0">
              <a:latin typeface="メイリオ" pitchFamily="50" charset="-128"/>
              <a:ea typeface="メイリオ" pitchFamily="50" charset="-128"/>
            </a:endParaRPr>
          </a:p>
        </p:txBody>
      </p:sp>
      <p:sp>
        <p:nvSpPr>
          <p:cNvPr id="21" name="テキスト ボックス 20"/>
          <p:cNvSpPr txBox="1"/>
          <p:nvPr/>
        </p:nvSpPr>
        <p:spPr>
          <a:xfrm>
            <a:off x="661961" y="1023923"/>
            <a:ext cx="7929618" cy="830997"/>
          </a:xfrm>
          <a:prstGeom prst="rect">
            <a:avLst/>
          </a:prstGeom>
          <a:noFill/>
        </p:spPr>
        <p:txBody>
          <a:bodyPr wrap="square" rtlCol="0">
            <a:spAutoFit/>
          </a:bodyPr>
          <a:lstStyle/>
          <a:p>
            <a:r>
              <a:rPr lang="ja-JP" altLang="en-US" sz="1200" dirty="0" smtClean="0">
                <a:latin typeface="メイリオ" pitchFamily="50" charset="-128"/>
                <a:ea typeface="メイリオ" pitchFamily="50" charset="-128"/>
              </a:rPr>
              <a:t>消費者の購買決定プロセスを説明するモデルの一つにある「</a:t>
            </a:r>
            <a:r>
              <a:rPr lang="en-US" altLang="ja-JP" sz="1200" dirty="0" smtClean="0">
                <a:latin typeface="メイリオ" pitchFamily="50" charset="-128"/>
                <a:ea typeface="メイリオ" pitchFamily="50" charset="-128"/>
              </a:rPr>
              <a:t>AMTUL</a:t>
            </a:r>
            <a:r>
              <a:rPr lang="ja-JP" altLang="en-US" sz="1200" dirty="0" smtClean="0">
                <a:latin typeface="メイリオ" pitchFamily="50" charset="-128"/>
                <a:ea typeface="メイリオ" pitchFamily="50" charset="-128"/>
              </a:rPr>
              <a:t>の法則（認知</a:t>
            </a:r>
            <a:r>
              <a:rPr lang="en-US" altLang="ja-JP" sz="1200" dirty="0" smtClean="0">
                <a:latin typeface="メイリオ" pitchFamily="50" charset="-128"/>
                <a:ea typeface="メイリオ" pitchFamily="50" charset="-128"/>
              </a:rPr>
              <a:t>,</a:t>
            </a:r>
            <a:r>
              <a:rPr lang="ja-JP" altLang="en-US" sz="1200" dirty="0" smtClean="0">
                <a:latin typeface="メイリオ" pitchFamily="50" charset="-128"/>
                <a:ea typeface="メイリオ" pitchFamily="50" charset="-128"/>
              </a:rPr>
              <a:t>記憶</a:t>
            </a:r>
            <a:r>
              <a:rPr lang="en-US" altLang="ja-JP" sz="1200" dirty="0" smtClean="0">
                <a:latin typeface="メイリオ" pitchFamily="50" charset="-128"/>
                <a:ea typeface="メイリオ" pitchFamily="50" charset="-128"/>
              </a:rPr>
              <a:t>,</a:t>
            </a:r>
            <a:r>
              <a:rPr lang="ja-JP" altLang="en-US" sz="1200" dirty="0" smtClean="0">
                <a:latin typeface="メイリオ" pitchFamily="50" charset="-128"/>
                <a:ea typeface="メイリオ" pitchFamily="50" charset="-128"/>
              </a:rPr>
              <a:t>試用</a:t>
            </a:r>
            <a:r>
              <a:rPr lang="en-US" altLang="ja-JP" sz="1200" dirty="0" smtClean="0">
                <a:latin typeface="メイリオ" pitchFamily="50" charset="-128"/>
                <a:ea typeface="メイリオ" pitchFamily="50" charset="-128"/>
              </a:rPr>
              <a:t>,</a:t>
            </a:r>
            <a:r>
              <a:rPr lang="ja-JP" altLang="en-US" sz="1200" dirty="0" smtClean="0">
                <a:latin typeface="メイリオ" pitchFamily="50" charset="-128"/>
                <a:ea typeface="メイリオ" pitchFamily="50" charset="-128"/>
              </a:rPr>
              <a:t>本格的利用</a:t>
            </a:r>
            <a:r>
              <a:rPr lang="en-US" altLang="ja-JP" sz="1200" dirty="0" smtClean="0">
                <a:latin typeface="メイリオ" pitchFamily="50" charset="-128"/>
                <a:ea typeface="メイリオ" pitchFamily="50" charset="-128"/>
              </a:rPr>
              <a:t>,</a:t>
            </a:r>
            <a:r>
              <a:rPr lang="ja-JP" altLang="en-US" sz="1200" dirty="0" smtClean="0">
                <a:latin typeface="メイリオ" pitchFamily="50" charset="-128"/>
                <a:ea typeface="メイリオ" pitchFamily="50" charset="-128"/>
              </a:rPr>
              <a:t>ブランド固定の英語の頭文字）」などの購買プロセスを知り、その状態別の販売促進を行っていく事でより緻密なコミュニケーションが生まれてきます。当然ながら購買プロセスごとに効果的な販売促進プランが存在しており、おおよそ世の中で展開されている企画そのものは以下のようなものが多く見受けられます。</a:t>
            </a:r>
            <a:endParaRPr kumimoji="1" lang="ja-JP" altLang="en-US" sz="1200" dirty="0">
              <a:latin typeface="メイリオ" pitchFamily="50" charset="-128"/>
              <a:ea typeface="メイリオ" pitchFamily="50" charset="-128"/>
            </a:endParaRPr>
          </a:p>
        </p:txBody>
      </p:sp>
      <p:cxnSp>
        <p:nvCxnSpPr>
          <p:cNvPr id="24" name="直線コネクタ 23"/>
          <p:cNvCxnSpPr/>
          <p:nvPr/>
        </p:nvCxnSpPr>
        <p:spPr>
          <a:xfrm rot="16200000" flipH="1">
            <a:off x="501632" y="4244957"/>
            <a:ext cx="4268810" cy="4776"/>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rot="5400000">
            <a:off x="1699407" y="4237822"/>
            <a:ext cx="4244997" cy="4758"/>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rot="5400000">
            <a:off x="2887653" y="4230675"/>
            <a:ext cx="4235472" cy="9528"/>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rot="5400000">
            <a:off x="4099715" y="4223529"/>
            <a:ext cx="4202134" cy="11"/>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aphicFrame>
        <p:nvGraphicFramePr>
          <p:cNvPr id="22" name="図表 21"/>
          <p:cNvGraphicFramePr/>
          <p:nvPr/>
        </p:nvGraphicFramePr>
        <p:xfrm>
          <a:off x="1428728" y="1462075"/>
          <a:ext cx="6096000" cy="1817686"/>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29" name="正方形/長方形 28"/>
          <p:cNvSpPr/>
          <p:nvPr/>
        </p:nvSpPr>
        <p:spPr>
          <a:xfrm>
            <a:off x="1428728" y="2779695"/>
            <a:ext cx="3500462" cy="21431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200" dirty="0" smtClean="0">
                <a:latin typeface="メイリオ" pitchFamily="50" charset="-128"/>
                <a:ea typeface="メイリオ" pitchFamily="50" charset="-128"/>
              </a:rPr>
              <a:t>割引</a:t>
            </a:r>
            <a:endParaRPr kumimoji="1" lang="ja-JP" altLang="en-US" sz="1200" dirty="0">
              <a:latin typeface="メイリオ" pitchFamily="50" charset="-128"/>
              <a:ea typeface="メイリオ" pitchFamily="50" charset="-128"/>
            </a:endParaRPr>
          </a:p>
        </p:txBody>
      </p:sp>
      <p:sp>
        <p:nvSpPr>
          <p:cNvPr id="30" name="正方形/長方形 29"/>
          <p:cNvSpPr/>
          <p:nvPr/>
        </p:nvSpPr>
        <p:spPr>
          <a:xfrm>
            <a:off x="2128839" y="3065447"/>
            <a:ext cx="3195636" cy="220678"/>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200" dirty="0" smtClean="0">
                <a:latin typeface="メイリオ" pitchFamily="50" charset="-128"/>
                <a:ea typeface="メイリオ" pitchFamily="50" charset="-128"/>
              </a:rPr>
              <a:t>特典・目玉・課題</a:t>
            </a:r>
            <a:endParaRPr kumimoji="1" lang="ja-JP" altLang="en-US" sz="1200" dirty="0">
              <a:latin typeface="メイリオ" pitchFamily="50" charset="-128"/>
              <a:ea typeface="メイリオ" pitchFamily="50" charset="-128"/>
            </a:endParaRPr>
          </a:p>
        </p:txBody>
      </p:sp>
      <p:sp>
        <p:nvSpPr>
          <p:cNvPr id="31" name="正方形/長方形 30"/>
          <p:cNvSpPr/>
          <p:nvPr/>
        </p:nvSpPr>
        <p:spPr>
          <a:xfrm>
            <a:off x="2138344" y="3351199"/>
            <a:ext cx="4643455" cy="220676"/>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200" dirty="0" smtClean="0">
                <a:latin typeface="メイリオ" pitchFamily="50" charset="-128"/>
                <a:ea typeface="メイリオ" pitchFamily="50" charset="-128"/>
              </a:rPr>
              <a:t>時間</a:t>
            </a:r>
            <a:endParaRPr kumimoji="1" lang="ja-JP" altLang="en-US" sz="1200" dirty="0">
              <a:latin typeface="メイリオ" pitchFamily="50" charset="-128"/>
              <a:ea typeface="メイリオ" pitchFamily="50" charset="-128"/>
            </a:endParaRPr>
          </a:p>
        </p:txBody>
      </p:sp>
      <p:sp>
        <p:nvSpPr>
          <p:cNvPr id="32" name="正方形/長方形 31"/>
          <p:cNvSpPr/>
          <p:nvPr/>
        </p:nvSpPr>
        <p:spPr>
          <a:xfrm>
            <a:off x="1428728" y="3636951"/>
            <a:ext cx="2962297" cy="220674"/>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en-US" altLang="ja-JP" sz="1200" dirty="0" smtClean="0">
                <a:latin typeface="メイリオ" pitchFamily="50" charset="-128"/>
                <a:ea typeface="メイリオ" pitchFamily="50" charset="-128"/>
              </a:rPr>
              <a:t>NEW</a:t>
            </a:r>
            <a:endParaRPr kumimoji="1" lang="ja-JP" altLang="en-US" sz="1200" dirty="0">
              <a:latin typeface="メイリオ" pitchFamily="50" charset="-128"/>
              <a:ea typeface="メイリオ" pitchFamily="50" charset="-128"/>
            </a:endParaRPr>
          </a:p>
        </p:txBody>
      </p:sp>
      <p:sp>
        <p:nvSpPr>
          <p:cNvPr id="33" name="正方形/長方形 32"/>
          <p:cNvSpPr/>
          <p:nvPr/>
        </p:nvSpPr>
        <p:spPr>
          <a:xfrm>
            <a:off x="3357554" y="3922703"/>
            <a:ext cx="1414465" cy="211147"/>
          </a:xfrm>
          <a:prstGeom prst="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200" dirty="0" smtClean="0">
                <a:latin typeface="メイリオ" pitchFamily="50" charset="-128"/>
                <a:ea typeface="メイリオ" pitchFamily="50" charset="-128"/>
              </a:rPr>
              <a:t>応募</a:t>
            </a:r>
            <a:endParaRPr kumimoji="1" lang="ja-JP" altLang="en-US" sz="1200" dirty="0">
              <a:latin typeface="メイリオ" pitchFamily="50" charset="-128"/>
              <a:ea typeface="メイリオ" pitchFamily="50" charset="-128"/>
            </a:endParaRPr>
          </a:p>
        </p:txBody>
      </p:sp>
      <p:sp>
        <p:nvSpPr>
          <p:cNvPr id="34" name="正方形/長方形 33"/>
          <p:cNvSpPr/>
          <p:nvPr/>
        </p:nvSpPr>
        <p:spPr>
          <a:xfrm>
            <a:off x="5124449" y="4208455"/>
            <a:ext cx="2371745" cy="211145"/>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dirty="0" smtClean="0">
                <a:latin typeface="メイリオ" pitchFamily="50" charset="-128"/>
                <a:ea typeface="メイリオ" pitchFamily="50" charset="-128"/>
              </a:rPr>
              <a:t>会員化・ネットワーク</a:t>
            </a:r>
            <a:endParaRPr kumimoji="1" lang="ja-JP" altLang="en-US" sz="1200" dirty="0">
              <a:latin typeface="メイリオ" pitchFamily="50" charset="-128"/>
              <a:ea typeface="メイリオ" pitchFamily="50" charset="-128"/>
            </a:endParaRPr>
          </a:p>
        </p:txBody>
      </p:sp>
      <p:sp>
        <p:nvSpPr>
          <p:cNvPr id="35" name="正方形/長方形 34"/>
          <p:cNvSpPr/>
          <p:nvPr/>
        </p:nvSpPr>
        <p:spPr>
          <a:xfrm>
            <a:off x="5943599" y="4494207"/>
            <a:ext cx="1552595" cy="220668"/>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200" dirty="0" smtClean="0">
                <a:latin typeface="メイリオ" pitchFamily="50" charset="-128"/>
                <a:ea typeface="メイリオ" pitchFamily="50" charset="-128"/>
              </a:rPr>
              <a:t>プレミアム</a:t>
            </a:r>
            <a:endParaRPr kumimoji="1" lang="ja-JP" altLang="en-US" sz="1200" dirty="0">
              <a:latin typeface="メイリオ" pitchFamily="50" charset="-128"/>
              <a:ea typeface="メイリオ" pitchFamily="50" charset="-128"/>
            </a:endParaRPr>
          </a:p>
        </p:txBody>
      </p:sp>
      <p:sp>
        <p:nvSpPr>
          <p:cNvPr id="36" name="正方形/長方形 35"/>
          <p:cNvSpPr/>
          <p:nvPr/>
        </p:nvSpPr>
        <p:spPr>
          <a:xfrm>
            <a:off x="1428728" y="4779959"/>
            <a:ext cx="2286022" cy="211141"/>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1200" dirty="0" smtClean="0">
                <a:latin typeface="メイリオ" pitchFamily="50" charset="-128"/>
                <a:ea typeface="メイリオ" pitchFamily="50" charset="-128"/>
              </a:rPr>
              <a:t>デザイン</a:t>
            </a:r>
            <a:endParaRPr kumimoji="1" lang="ja-JP" altLang="en-US" sz="1200" dirty="0">
              <a:latin typeface="メイリオ" pitchFamily="50" charset="-128"/>
              <a:ea typeface="メイリオ" pitchFamily="50" charset="-128"/>
            </a:endParaRPr>
          </a:p>
        </p:txBody>
      </p:sp>
      <p:sp>
        <p:nvSpPr>
          <p:cNvPr id="37" name="正方形/長方形 36"/>
          <p:cNvSpPr/>
          <p:nvPr/>
        </p:nvSpPr>
        <p:spPr>
          <a:xfrm>
            <a:off x="3295650" y="5065711"/>
            <a:ext cx="2347920" cy="211139"/>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1200" dirty="0" smtClean="0">
                <a:latin typeface="メイリオ" pitchFamily="50" charset="-128"/>
                <a:ea typeface="メイリオ" pitchFamily="50" charset="-128"/>
              </a:rPr>
              <a:t>提案</a:t>
            </a:r>
            <a:endParaRPr kumimoji="1" lang="ja-JP" altLang="en-US" sz="1200" dirty="0">
              <a:latin typeface="メイリオ" pitchFamily="50" charset="-128"/>
              <a:ea typeface="メイリオ" pitchFamily="50" charset="-128"/>
            </a:endParaRPr>
          </a:p>
        </p:txBody>
      </p:sp>
      <p:sp>
        <p:nvSpPr>
          <p:cNvPr id="38" name="正方形/長方形 37"/>
          <p:cNvSpPr/>
          <p:nvPr/>
        </p:nvSpPr>
        <p:spPr>
          <a:xfrm>
            <a:off x="1428728" y="5351464"/>
            <a:ext cx="2295547" cy="20161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ja-JP" altLang="en-US" sz="1200" dirty="0" smtClean="0">
                <a:latin typeface="メイリオ" pitchFamily="50" charset="-128"/>
                <a:ea typeface="メイリオ" pitchFamily="50" charset="-128"/>
              </a:rPr>
              <a:t>イベント</a:t>
            </a:r>
            <a:endParaRPr kumimoji="1" lang="ja-JP" altLang="en-US" sz="1200" dirty="0">
              <a:latin typeface="メイリオ" pitchFamily="50" charset="-128"/>
              <a:ea typeface="メイリオ" pitchFamily="50" charset="-128"/>
            </a:endParaRPr>
          </a:p>
        </p:txBody>
      </p:sp>
      <p:sp>
        <p:nvSpPr>
          <p:cNvPr id="39" name="正方形/長方形 38"/>
          <p:cNvSpPr/>
          <p:nvPr/>
        </p:nvSpPr>
        <p:spPr>
          <a:xfrm>
            <a:off x="2486025" y="5637215"/>
            <a:ext cx="3152782" cy="211135"/>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1200" dirty="0" smtClean="0">
                <a:latin typeface="メイリオ" pitchFamily="50" charset="-128"/>
                <a:ea typeface="メイリオ" pitchFamily="50" charset="-128"/>
              </a:rPr>
              <a:t>カテゴリー</a:t>
            </a:r>
            <a:endParaRPr kumimoji="1" lang="ja-JP" altLang="en-US" sz="1200" dirty="0">
              <a:latin typeface="メイリオ" pitchFamily="50" charset="-128"/>
              <a:ea typeface="メイリオ" pitchFamily="50" charset="-128"/>
            </a:endParaRPr>
          </a:p>
        </p:txBody>
      </p:sp>
      <p:sp>
        <p:nvSpPr>
          <p:cNvPr id="40" name="正方形/長方形 39"/>
          <p:cNvSpPr/>
          <p:nvPr/>
        </p:nvSpPr>
        <p:spPr>
          <a:xfrm>
            <a:off x="1428728" y="5922968"/>
            <a:ext cx="2305072" cy="201608"/>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kumimoji="1" lang="ja-JP" altLang="en-US" sz="1200" dirty="0" smtClean="0">
                <a:latin typeface="メイリオ" pitchFamily="50" charset="-128"/>
                <a:ea typeface="メイリオ" pitchFamily="50" charset="-128"/>
              </a:rPr>
              <a:t>アイデア</a:t>
            </a:r>
            <a:endParaRPr kumimoji="1" lang="ja-JP" altLang="en-US" sz="1200" dirty="0">
              <a:latin typeface="メイリオ" pitchFamily="50" charset="-128"/>
              <a:ea typeface="メイリオ" pitchFamily="50" charset="-128"/>
            </a:endParaRPr>
          </a:p>
        </p:txBody>
      </p:sp>
      <p:sp>
        <p:nvSpPr>
          <p:cNvPr id="55" name="正方形/長方形 54"/>
          <p:cNvSpPr/>
          <p:nvPr/>
        </p:nvSpPr>
        <p:spPr>
          <a:xfrm>
            <a:off x="1142976" y="1928802"/>
            <a:ext cx="6572296" cy="457203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7" name="図 16" descr="インターロジックロゴ.jpg"/>
          <p:cNvPicPr>
            <a:picLocks noChangeAspect="1"/>
          </p:cNvPicPr>
          <p:nvPr/>
        </p:nvPicPr>
        <p:blipFill>
          <a:blip r:embed="rId2" cstate="print"/>
          <a:stretch>
            <a:fillRect/>
          </a:stretch>
        </p:blipFill>
        <p:spPr>
          <a:xfrm>
            <a:off x="7419978" y="135852"/>
            <a:ext cx="1724022" cy="507066"/>
          </a:xfrm>
          <a:prstGeom prst="rect">
            <a:avLst/>
          </a:prstGeom>
        </p:spPr>
      </p:pic>
      <p:sp>
        <p:nvSpPr>
          <p:cNvPr id="18" name="正方形/長方形 17"/>
          <p:cNvSpPr/>
          <p:nvPr/>
        </p:nvSpPr>
        <p:spPr>
          <a:xfrm>
            <a:off x="0" y="0"/>
            <a:ext cx="1643042" cy="142852"/>
          </a:xfrm>
          <a:prstGeom prst="rect">
            <a:avLst/>
          </a:prstGeom>
          <a:solidFill>
            <a:srgbClr val="B94441"/>
          </a:solidFill>
          <a:ln>
            <a:solidFill>
              <a:srgbClr val="B944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1643042" y="0"/>
            <a:ext cx="7500958" cy="142852"/>
          </a:xfrm>
          <a:prstGeom prst="rect">
            <a:avLst/>
          </a:prstGeom>
          <a:solidFill>
            <a:schemeClr val="tx1">
              <a:lumMod val="75000"/>
              <a:lumOff val="25000"/>
            </a:schemeClr>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0" y="6715148"/>
            <a:ext cx="9144000" cy="124190"/>
          </a:xfrm>
          <a:prstGeom prst="rect">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 name="グループ化 9"/>
          <p:cNvGrpSpPr/>
          <p:nvPr/>
        </p:nvGrpSpPr>
        <p:grpSpPr>
          <a:xfrm>
            <a:off x="585761" y="615314"/>
            <a:ext cx="8001056" cy="304414"/>
            <a:chOff x="714348" y="1444188"/>
            <a:chExt cx="7215237" cy="304414"/>
          </a:xfrm>
        </p:grpSpPr>
        <p:cxnSp>
          <p:nvCxnSpPr>
            <p:cNvPr id="11" name="直線コネクタ 10"/>
            <p:cNvCxnSpPr/>
            <p:nvPr/>
          </p:nvCxnSpPr>
          <p:spPr>
            <a:xfrm rot="16200000" flipH="1">
              <a:off x="4339826" y="-1841158"/>
              <a:ext cx="0" cy="7179519"/>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12" name="正方形/長方形 11"/>
            <p:cNvSpPr/>
            <p:nvPr/>
          </p:nvSpPr>
          <p:spPr>
            <a:xfrm>
              <a:off x="714348" y="1444188"/>
              <a:ext cx="55986" cy="295083"/>
            </a:xfrm>
            <a:prstGeom prst="rect">
              <a:avLst/>
            </a:prstGeom>
            <a:solidFill>
              <a:srgbClr val="B94441"/>
            </a:solidFill>
            <a:ln>
              <a:solidFill>
                <a:srgbClr val="B9444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6" name="テキスト ボックス 15"/>
          <p:cNvSpPr txBox="1"/>
          <p:nvPr/>
        </p:nvSpPr>
        <p:spPr>
          <a:xfrm>
            <a:off x="647868" y="590531"/>
            <a:ext cx="7358114" cy="369332"/>
          </a:xfrm>
          <a:prstGeom prst="rect">
            <a:avLst/>
          </a:prstGeom>
          <a:noFill/>
        </p:spPr>
        <p:txBody>
          <a:bodyPr wrap="square" rtlCol="0">
            <a:spAutoFit/>
          </a:bodyPr>
          <a:lstStyle/>
          <a:p>
            <a:r>
              <a:rPr lang="ja-JP" altLang="en-US" dirty="0" smtClean="0">
                <a:latin typeface="メイリオ" pitchFamily="50" charset="-128"/>
                <a:ea typeface="メイリオ" pitchFamily="50" charset="-128"/>
              </a:rPr>
              <a:t>メール販促ステップ</a:t>
            </a:r>
            <a:endParaRPr kumimoji="1" lang="en-US" altLang="ja-JP" dirty="0" smtClean="0">
              <a:latin typeface="メイリオ" pitchFamily="50" charset="-128"/>
              <a:ea typeface="メイリオ" pitchFamily="50" charset="-128"/>
            </a:endParaRPr>
          </a:p>
        </p:txBody>
      </p:sp>
      <p:graphicFrame>
        <p:nvGraphicFramePr>
          <p:cNvPr id="10" name="図表 9"/>
          <p:cNvGraphicFramePr/>
          <p:nvPr/>
        </p:nvGraphicFramePr>
        <p:xfrm>
          <a:off x="609600" y="838200"/>
          <a:ext cx="8001000" cy="12700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13" name="テキスト ボックス 12"/>
          <p:cNvSpPr txBox="1"/>
          <p:nvPr/>
        </p:nvSpPr>
        <p:spPr>
          <a:xfrm>
            <a:off x="2209800" y="1935540"/>
            <a:ext cx="6553200" cy="1569660"/>
          </a:xfrm>
          <a:prstGeom prst="rect">
            <a:avLst/>
          </a:prstGeom>
          <a:noFill/>
        </p:spPr>
        <p:txBody>
          <a:bodyPr wrap="square" rtlCol="0">
            <a:spAutoFit/>
          </a:bodyPr>
          <a:lstStyle/>
          <a:p>
            <a:r>
              <a:rPr kumimoji="1" lang="en-US" altLang="ja-JP" sz="1600" dirty="0" smtClean="0">
                <a:latin typeface="メイリオ"/>
                <a:ea typeface="メイリオ"/>
                <a:cs typeface="メイリオ"/>
              </a:rPr>
              <a:t>①</a:t>
            </a:r>
            <a:r>
              <a:rPr kumimoji="1" lang="ja-JP" altLang="en-US" sz="1600" dirty="0" smtClean="0">
                <a:latin typeface="メイリオ"/>
                <a:ea typeface="メイリオ"/>
                <a:cs typeface="メイリオ"/>
              </a:rPr>
              <a:t>目的ーブランディング、集客、顧客維持等</a:t>
            </a:r>
            <a:endParaRPr kumimoji="1" lang="en-US" altLang="ja-JP" sz="1600" dirty="0" smtClean="0">
              <a:latin typeface="メイリオ"/>
              <a:ea typeface="メイリオ"/>
              <a:cs typeface="メイリオ"/>
            </a:endParaRPr>
          </a:p>
          <a:p>
            <a:r>
              <a:rPr lang="en-US" altLang="ja-JP" sz="1600" dirty="0" smtClean="0">
                <a:latin typeface="メイリオ"/>
                <a:ea typeface="メイリオ"/>
                <a:cs typeface="メイリオ"/>
              </a:rPr>
              <a:t>②</a:t>
            </a:r>
            <a:r>
              <a:rPr lang="ja-JP" altLang="en-US" sz="1600" dirty="0" smtClean="0">
                <a:latin typeface="メイリオ"/>
                <a:ea typeface="メイリオ"/>
                <a:cs typeface="メイリオ"/>
              </a:rPr>
              <a:t>テーマーローコスト、光熱費削減、エコ住宅等</a:t>
            </a:r>
            <a:endParaRPr lang="en-US" altLang="ja-JP" sz="1600" dirty="0" smtClean="0">
              <a:latin typeface="メイリオ"/>
              <a:ea typeface="メイリオ"/>
              <a:cs typeface="メイリオ"/>
            </a:endParaRPr>
          </a:p>
          <a:p>
            <a:r>
              <a:rPr kumimoji="1" lang="en-US" altLang="ja-JP" sz="1600" dirty="0" smtClean="0">
                <a:latin typeface="メイリオ"/>
                <a:ea typeface="メイリオ"/>
                <a:cs typeface="メイリオ"/>
              </a:rPr>
              <a:t>③</a:t>
            </a:r>
            <a:r>
              <a:rPr kumimoji="1" lang="ja-JP" altLang="en-US" sz="1600" dirty="0" smtClean="0">
                <a:latin typeface="メイリオ"/>
                <a:ea typeface="メイリオ"/>
                <a:cs typeface="メイリオ"/>
              </a:rPr>
              <a:t>サイクル（担当）ー配信サイクルを確定する</a:t>
            </a:r>
            <a:endParaRPr kumimoji="1" lang="en-US" altLang="ja-JP" sz="1600" dirty="0" smtClean="0">
              <a:latin typeface="メイリオ"/>
              <a:ea typeface="メイリオ"/>
              <a:cs typeface="メイリオ"/>
            </a:endParaRPr>
          </a:p>
          <a:p>
            <a:r>
              <a:rPr lang="en-US" altLang="ja-JP" sz="1600" dirty="0" smtClean="0">
                <a:latin typeface="メイリオ"/>
                <a:ea typeface="メイリオ"/>
                <a:cs typeface="メイリオ"/>
              </a:rPr>
              <a:t>④</a:t>
            </a:r>
            <a:r>
              <a:rPr lang="ja-JP" altLang="en-US" sz="1600" dirty="0" smtClean="0">
                <a:latin typeface="メイリオ"/>
                <a:ea typeface="メイリオ"/>
                <a:cs typeface="メイリオ"/>
              </a:rPr>
              <a:t>取材ー定期取材によって新しい情報を入手</a:t>
            </a:r>
            <a:endParaRPr lang="en-US" altLang="ja-JP" sz="1600" dirty="0" smtClean="0">
              <a:latin typeface="メイリオ"/>
              <a:ea typeface="メイリオ"/>
              <a:cs typeface="メイリオ"/>
            </a:endParaRPr>
          </a:p>
          <a:p>
            <a:r>
              <a:rPr kumimoji="1" lang="en-US" altLang="ja-JP" sz="1600" dirty="0" smtClean="0">
                <a:latin typeface="メイリオ"/>
                <a:ea typeface="メイリオ"/>
                <a:cs typeface="メイリオ"/>
              </a:rPr>
              <a:t>⑤</a:t>
            </a:r>
            <a:r>
              <a:rPr kumimoji="1" lang="ja-JP" altLang="en-US" sz="1600" dirty="0" smtClean="0">
                <a:latin typeface="メイリオ"/>
                <a:ea typeface="メイリオ"/>
                <a:cs typeface="メイリオ"/>
              </a:rPr>
              <a:t>配信ー内容によって</a:t>
            </a:r>
            <a:r>
              <a:rPr kumimoji="1" lang="en-US" altLang="ja-JP" sz="1600" dirty="0" smtClean="0">
                <a:latin typeface="メイリオ"/>
                <a:ea typeface="メイリオ"/>
                <a:cs typeface="メイリオ"/>
              </a:rPr>
              <a:t>HTML</a:t>
            </a:r>
            <a:r>
              <a:rPr kumimoji="1" lang="ja-JP" altLang="en-US" sz="1600" dirty="0" smtClean="0">
                <a:latin typeface="メイリオ"/>
                <a:ea typeface="メイリオ"/>
                <a:cs typeface="メイリオ"/>
              </a:rPr>
              <a:t>、テキストの区分けをして配信</a:t>
            </a:r>
            <a:endParaRPr kumimoji="1" lang="en-US" altLang="ja-JP" sz="1600" dirty="0" smtClean="0">
              <a:latin typeface="メイリオ"/>
              <a:ea typeface="メイリオ"/>
              <a:cs typeface="メイリオ"/>
            </a:endParaRPr>
          </a:p>
          <a:p>
            <a:r>
              <a:rPr lang="en-US" altLang="ja-JP" sz="1600" dirty="0" smtClean="0">
                <a:latin typeface="メイリオ"/>
                <a:ea typeface="メイリオ"/>
                <a:cs typeface="メイリオ"/>
              </a:rPr>
              <a:t>⑥</a:t>
            </a:r>
            <a:r>
              <a:rPr lang="ja-JP" altLang="en-US" sz="1600" dirty="0" smtClean="0">
                <a:latin typeface="メイリオ"/>
                <a:ea typeface="メイリオ"/>
                <a:cs typeface="メイリオ"/>
              </a:rPr>
              <a:t>リターンー顧客からのリターンを随時確認</a:t>
            </a:r>
            <a:endParaRPr kumimoji="1" lang="ja-JP" altLang="en-US" sz="1600" dirty="0">
              <a:latin typeface="メイリオ"/>
              <a:ea typeface="メイリオ"/>
              <a:cs typeface="メイリオ"/>
            </a:endParaRPr>
          </a:p>
        </p:txBody>
      </p:sp>
      <p:sp>
        <p:nvSpPr>
          <p:cNvPr id="14" name="正方形/長方形 13"/>
          <p:cNvSpPr/>
          <p:nvPr/>
        </p:nvSpPr>
        <p:spPr>
          <a:xfrm>
            <a:off x="1447800" y="4176356"/>
            <a:ext cx="4239136" cy="523220"/>
          </a:xfrm>
          <a:prstGeom prst="rect">
            <a:avLst/>
          </a:prstGeom>
        </p:spPr>
        <p:txBody>
          <a:bodyPr wrap="none">
            <a:spAutoFit/>
          </a:bodyPr>
          <a:lstStyle/>
          <a:p>
            <a:r>
              <a:rPr lang="en-US" altLang="ja-JP" sz="1400" dirty="0" smtClean="0">
                <a:latin typeface="メイリオ"/>
                <a:ea typeface="メイリオ"/>
                <a:cs typeface="メイリオ"/>
                <a:hlinkClick r:id="rId8"/>
              </a:rPr>
              <a:t>http://www.onda-honpo.com/mail-magazine</a:t>
            </a:r>
            <a:r>
              <a:rPr lang="en-US" altLang="ja-JP" sz="1400" dirty="0" smtClean="0">
                <a:latin typeface="メイリオ"/>
                <a:ea typeface="メイリオ"/>
                <a:cs typeface="メイリオ"/>
                <a:hlinkClick r:id="rId8"/>
              </a:rPr>
              <a:t>/</a:t>
            </a:r>
            <a:endParaRPr lang="en-US" altLang="ja-JP" sz="1400" dirty="0" smtClean="0">
              <a:latin typeface="メイリオ"/>
              <a:ea typeface="メイリオ"/>
              <a:cs typeface="メイリオ"/>
            </a:endParaRPr>
          </a:p>
          <a:p>
            <a:endParaRPr lang="ja-JP" altLang="en-US" sz="1400" dirty="0">
              <a:latin typeface="メイリオ"/>
              <a:ea typeface="メイリオ"/>
              <a:cs typeface="メイリオ"/>
            </a:endParaRPr>
          </a:p>
        </p:txBody>
      </p:sp>
      <p:sp>
        <p:nvSpPr>
          <p:cNvPr id="15" name="テキスト ボックス 14"/>
          <p:cNvSpPr txBox="1"/>
          <p:nvPr/>
        </p:nvSpPr>
        <p:spPr>
          <a:xfrm>
            <a:off x="1600200" y="3947756"/>
            <a:ext cx="3962400" cy="307777"/>
          </a:xfrm>
          <a:prstGeom prst="rect">
            <a:avLst/>
          </a:prstGeom>
          <a:noFill/>
        </p:spPr>
        <p:txBody>
          <a:bodyPr wrap="square" rtlCol="0">
            <a:spAutoFit/>
          </a:bodyPr>
          <a:lstStyle/>
          <a:p>
            <a:r>
              <a:rPr kumimoji="1" lang="ja-JP" altLang="en-US" sz="1400" dirty="0" smtClean="0">
                <a:latin typeface="メイリオ"/>
                <a:ea typeface="メイリオ"/>
                <a:cs typeface="メイリオ"/>
              </a:rPr>
              <a:t>人気メルマガの書き方</a:t>
            </a:r>
            <a:endParaRPr kumimoji="1" lang="ja-JP" altLang="en-US" sz="1400" dirty="0">
              <a:latin typeface="メイリオ"/>
              <a:ea typeface="メイリオ"/>
              <a:cs typeface="メイリオ"/>
            </a:endParaRPr>
          </a:p>
        </p:txBody>
      </p:sp>
      <p:sp>
        <p:nvSpPr>
          <p:cNvPr id="21" name="テキスト ボックス 20"/>
          <p:cNvSpPr txBox="1"/>
          <p:nvPr/>
        </p:nvSpPr>
        <p:spPr>
          <a:xfrm>
            <a:off x="1600200" y="4481156"/>
            <a:ext cx="3124200" cy="307777"/>
          </a:xfrm>
          <a:prstGeom prst="rect">
            <a:avLst/>
          </a:prstGeom>
          <a:noFill/>
        </p:spPr>
        <p:txBody>
          <a:bodyPr wrap="square" rtlCol="0">
            <a:spAutoFit/>
          </a:bodyPr>
          <a:lstStyle/>
          <a:p>
            <a:r>
              <a:rPr kumimoji="1" lang="ja-JP" altLang="en-US" sz="1400" dirty="0" smtClean="0">
                <a:latin typeface="メイリオ"/>
                <a:ea typeface="メイリオ"/>
                <a:cs typeface="メイリオ"/>
              </a:rPr>
              <a:t>メール販促成功事例</a:t>
            </a:r>
            <a:endParaRPr kumimoji="1" lang="ja-JP" altLang="en-US" sz="1400" dirty="0">
              <a:latin typeface="メイリオ"/>
              <a:ea typeface="メイリオ"/>
              <a:cs typeface="メイリオ"/>
            </a:endParaRPr>
          </a:p>
        </p:txBody>
      </p:sp>
      <p:sp>
        <p:nvSpPr>
          <p:cNvPr id="22" name="正方形/長方形 21"/>
          <p:cNvSpPr/>
          <p:nvPr/>
        </p:nvSpPr>
        <p:spPr>
          <a:xfrm>
            <a:off x="1447800" y="4673024"/>
            <a:ext cx="6324600" cy="523220"/>
          </a:xfrm>
          <a:prstGeom prst="rect">
            <a:avLst/>
          </a:prstGeom>
        </p:spPr>
        <p:txBody>
          <a:bodyPr wrap="square">
            <a:spAutoFit/>
          </a:bodyPr>
          <a:lstStyle/>
          <a:p>
            <a:r>
              <a:rPr lang="en-US" altLang="ja-JP" sz="1400" dirty="0" smtClean="0">
                <a:latin typeface="メイリオ"/>
                <a:ea typeface="メイリオ"/>
                <a:cs typeface="メイリオ"/>
                <a:hlinkClick r:id="rId9"/>
              </a:rPr>
              <a:t>http://www.betrend.com/casestudy/</a:t>
            </a:r>
            <a:r>
              <a:rPr lang="en-US" altLang="ja-JP" sz="1400" dirty="0" smtClean="0">
                <a:latin typeface="メイリオ"/>
                <a:ea typeface="メイリオ"/>
                <a:cs typeface="メイリオ"/>
                <a:hlinkClick r:id="rId9"/>
              </a:rPr>
              <a:t>index.html</a:t>
            </a:r>
            <a:endParaRPr lang="en-US" altLang="ja-JP" sz="1400" dirty="0" smtClean="0">
              <a:latin typeface="メイリオ"/>
              <a:ea typeface="メイリオ"/>
              <a:cs typeface="メイリオ"/>
            </a:endParaRPr>
          </a:p>
          <a:p>
            <a:endParaRPr lang="ja-JP" altLang="en-US" sz="1400" dirty="0">
              <a:latin typeface="メイリオ"/>
              <a:ea typeface="メイリオ"/>
              <a:cs typeface="メイリオ"/>
            </a:endParaRPr>
          </a:p>
        </p:txBody>
      </p:sp>
      <p:sp>
        <p:nvSpPr>
          <p:cNvPr id="23" name="テキスト ボックス 22"/>
          <p:cNvSpPr txBox="1"/>
          <p:nvPr/>
        </p:nvSpPr>
        <p:spPr>
          <a:xfrm>
            <a:off x="1600200" y="4953000"/>
            <a:ext cx="3352800" cy="307777"/>
          </a:xfrm>
          <a:prstGeom prst="rect">
            <a:avLst/>
          </a:prstGeom>
          <a:noFill/>
        </p:spPr>
        <p:txBody>
          <a:bodyPr wrap="square" rtlCol="0">
            <a:spAutoFit/>
          </a:bodyPr>
          <a:lstStyle/>
          <a:p>
            <a:r>
              <a:rPr lang="ja-JP" altLang="en-US" sz="1400" dirty="0" smtClean="0">
                <a:latin typeface="メイリオ"/>
                <a:ea typeface="メイリオ"/>
                <a:cs typeface="メイリオ"/>
              </a:rPr>
              <a:t>携帯ショップ</a:t>
            </a:r>
            <a:endParaRPr kumimoji="1" lang="ja-JP" altLang="en-US" sz="1400" dirty="0">
              <a:latin typeface="メイリオ"/>
              <a:ea typeface="メイリオ"/>
              <a:cs typeface="メイリオ"/>
            </a:endParaRPr>
          </a:p>
        </p:txBody>
      </p:sp>
      <p:sp>
        <p:nvSpPr>
          <p:cNvPr id="24" name="正方形/長方形 23"/>
          <p:cNvSpPr/>
          <p:nvPr/>
        </p:nvSpPr>
        <p:spPr>
          <a:xfrm>
            <a:off x="1447800" y="5181600"/>
            <a:ext cx="7162800" cy="523220"/>
          </a:xfrm>
          <a:prstGeom prst="rect">
            <a:avLst/>
          </a:prstGeom>
        </p:spPr>
        <p:txBody>
          <a:bodyPr wrap="square">
            <a:spAutoFit/>
          </a:bodyPr>
          <a:lstStyle/>
          <a:p>
            <a:r>
              <a:rPr lang="en-US" altLang="ja-JP" sz="1400" dirty="0" smtClean="0">
                <a:latin typeface="メイリオ"/>
                <a:ea typeface="メイリオ"/>
                <a:cs typeface="メイリオ"/>
                <a:hlinkClick r:id="rId10"/>
              </a:rPr>
              <a:t>http://www.scroll-shop.com/guide/mailmagazine/type</a:t>
            </a:r>
            <a:r>
              <a:rPr lang="en-US" altLang="ja-JP" sz="1400" dirty="0" smtClean="0">
                <a:latin typeface="メイリオ"/>
                <a:ea typeface="メイリオ"/>
                <a:cs typeface="メイリオ"/>
                <a:hlinkClick r:id="rId10"/>
              </a:rPr>
              <a:t>/</a:t>
            </a:r>
            <a:endParaRPr lang="en-US" altLang="ja-JP" sz="1400" dirty="0" smtClean="0">
              <a:latin typeface="メイリオ"/>
              <a:ea typeface="メイリオ"/>
              <a:cs typeface="メイリオ"/>
            </a:endParaRPr>
          </a:p>
          <a:p>
            <a:endParaRPr lang="ja-JP" altLang="en-US" sz="1400" dirty="0">
              <a:latin typeface="メイリオ"/>
              <a:ea typeface="メイリオ"/>
              <a:cs typeface="メイリオ"/>
            </a:endParaRPr>
          </a:p>
        </p:txBody>
      </p:sp>
      <p:sp>
        <p:nvSpPr>
          <p:cNvPr id="25" name="テキスト ボックス 24"/>
          <p:cNvSpPr txBox="1"/>
          <p:nvPr/>
        </p:nvSpPr>
        <p:spPr>
          <a:xfrm>
            <a:off x="1524000" y="5486400"/>
            <a:ext cx="3581400" cy="307777"/>
          </a:xfrm>
          <a:prstGeom prst="rect">
            <a:avLst/>
          </a:prstGeom>
          <a:noFill/>
        </p:spPr>
        <p:txBody>
          <a:bodyPr wrap="square" rtlCol="0">
            <a:spAutoFit/>
          </a:bodyPr>
          <a:lstStyle/>
          <a:p>
            <a:r>
              <a:rPr lang="ja-JP" altLang="en-US" sz="1400" dirty="0" smtClean="0">
                <a:latin typeface="メイリオ"/>
                <a:ea typeface="メイリオ"/>
                <a:cs typeface="メイリオ"/>
              </a:rPr>
              <a:t>住宅優秀</a:t>
            </a:r>
            <a:r>
              <a:rPr kumimoji="1" lang="ja-JP" altLang="en-US" sz="1400" dirty="0" smtClean="0">
                <a:latin typeface="メイリオ"/>
                <a:ea typeface="メイリオ"/>
                <a:cs typeface="メイリオ"/>
              </a:rPr>
              <a:t>メルマガ</a:t>
            </a:r>
            <a:endParaRPr kumimoji="1" lang="ja-JP" altLang="en-US" sz="1400" dirty="0">
              <a:latin typeface="メイリオ"/>
              <a:ea typeface="メイリオ"/>
              <a:cs typeface="メイリオ"/>
            </a:endParaRPr>
          </a:p>
        </p:txBody>
      </p:sp>
      <p:sp>
        <p:nvSpPr>
          <p:cNvPr id="26" name="テキスト ボックス 25"/>
          <p:cNvSpPr txBox="1"/>
          <p:nvPr/>
        </p:nvSpPr>
        <p:spPr>
          <a:xfrm>
            <a:off x="1447800" y="6096000"/>
            <a:ext cx="2590800" cy="307777"/>
          </a:xfrm>
          <a:prstGeom prst="rect">
            <a:avLst/>
          </a:prstGeom>
          <a:noFill/>
        </p:spPr>
        <p:txBody>
          <a:bodyPr wrap="square" rtlCol="0">
            <a:spAutoFit/>
          </a:bodyPr>
          <a:lstStyle/>
          <a:p>
            <a:r>
              <a:rPr kumimoji="1" lang="ja-JP" altLang="en-US" sz="1400" dirty="0" smtClean="0">
                <a:latin typeface="メイリオ"/>
                <a:ea typeface="メイリオ"/>
                <a:cs typeface="メイリオ"/>
              </a:rPr>
              <a:t>セミスイハイム事例</a:t>
            </a:r>
            <a:endParaRPr kumimoji="1" lang="ja-JP" altLang="en-US" sz="1400" dirty="0">
              <a:latin typeface="メイリオ"/>
              <a:ea typeface="メイリオ"/>
              <a:cs typeface="メイリオ"/>
            </a:endParaRPr>
          </a:p>
        </p:txBody>
      </p:sp>
      <p:sp>
        <p:nvSpPr>
          <p:cNvPr id="27" name="正方形/長方形 26"/>
          <p:cNvSpPr/>
          <p:nvPr/>
        </p:nvSpPr>
        <p:spPr>
          <a:xfrm>
            <a:off x="1462125" y="6349424"/>
            <a:ext cx="2480166" cy="523220"/>
          </a:xfrm>
          <a:prstGeom prst="rect">
            <a:avLst/>
          </a:prstGeom>
        </p:spPr>
        <p:txBody>
          <a:bodyPr wrap="none">
            <a:spAutoFit/>
          </a:bodyPr>
          <a:lstStyle/>
          <a:p>
            <a:r>
              <a:rPr lang="en-US" altLang="ja-JP" sz="1400" dirty="0" smtClean="0">
                <a:latin typeface="メイリオ"/>
                <a:ea typeface="メイリオ"/>
                <a:cs typeface="メイリオ"/>
                <a:hlinkClick r:id="rId11"/>
              </a:rPr>
              <a:t>http://www.816t.jp/mail</a:t>
            </a:r>
            <a:r>
              <a:rPr lang="en-US" altLang="ja-JP" sz="1400" dirty="0" smtClean="0">
                <a:latin typeface="メイリオ"/>
                <a:ea typeface="メイリオ"/>
                <a:cs typeface="メイリオ"/>
                <a:hlinkClick r:id="rId11"/>
              </a:rPr>
              <a:t>/</a:t>
            </a:r>
            <a:endParaRPr lang="en-US" altLang="ja-JP" sz="1400" dirty="0" smtClean="0">
              <a:latin typeface="メイリオ"/>
              <a:ea typeface="メイリオ"/>
              <a:cs typeface="メイリオ"/>
            </a:endParaRPr>
          </a:p>
          <a:p>
            <a:endParaRPr lang="ja-JP" altLang="en-US" sz="1400" dirty="0">
              <a:latin typeface="メイリオ"/>
              <a:ea typeface="メイリオ"/>
              <a:cs typeface="メイリオ"/>
            </a:endParaRPr>
          </a:p>
        </p:txBody>
      </p:sp>
      <p:sp>
        <p:nvSpPr>
          <p:cNvPr id="28" name="正方形/長方形 27"/>
          <p:cNvSpPr/>
          <p:nvPr/>
        </p:nvSpPr>
        <p:spPr>
          <a:xfrm>
            <a:off x="1447800" y="5801380"/>
            <a:ext cx="6553200" cy="523220"/>
          </a:xfrm>
          <a:prstGeom prst="rect">
            <a:avLst/>
          </a:prstGeom>
        </p:spPr>
        <p:txBody>
          <a:bodyPr wrap="square">
            <a:spAutoFit/>
          </a:bodyPr>
          <a:lstStyle/>
          <a:p>
            <a:r>
              <a:rPr lang="en-US" altLang="ja-JP" sz="1400" dirty="0" smtClean="0">
                <a:latin typeface="メイリオ"/>
                <a:ea typeface="メイリオ"/>
                <a:cs typeface="メイリオ"/>
                <a:hlinkClick r:id="rId12"/>
              </a:rPr>
              <a:t>http://www.hat.hi-ho.ne.jp/heart_thoughts/rank/</a:t>
            </a:r>
            <a:r>
              <a:rPr lang="en-US" altLang="ja-JP" sz="1400" dirty="0" smtClean="0">
                <a:latin typeface="メイリオ"/>
                <a:ea typeface="メイリオ"/>
                <a:cs typeface="メイリオ"/>
                <a:hlinkClick r:id="rId12"/>
              </a:rPr>
              <a:t>lif_ho.htm</a:t>
            </a:r>
            <a:endParaRPr lang="en-US" altLang="ja-JP" sz="1400" dirty="0" smtClean="0">
              <a:latin typeface="メイリオ"/>
              <a:ea typeface="メイリオ"/>
              <a:cs typeface="メイリオ"/>
            </a:endParaRPr>
          </a:p>
          <a:p>
            <a:endParaRPr lang="ja-JP" altLang="en-US" sz="1400" dirty="0">
              <a:latin typeface="メイリオ"/>
              <a:ea typeface="メイリオ"/>
              <a:cs typeface="メイリオ"/>
            </a:endParaRPr>
          </a:p>
        </p:txBody>
      </p:sp>
      <p:sp>
        <p:nvSpPr>
          <p:cNvPr id="29" name="テキスト ボックス 28"/>
          <p:cNvSpPr txBox="1"/>
          <p:nvPr/>
        </p:nvSpPr>
        <p:spPr>
          <a:xfrm>
            <a:off x="609600" y="3581400"/>
            <a:ext cx="1638132" cy="369332"/>
          </a:xfrm>
          <a:prstGeom prst="rect">
            <a:avLst/>
          </a:prstGeom>
          <a:noFill/>
        </p:spPr>
        <p:txBody>
          <a:bodyPr wrap="square" rtlCol="0">
            <a:spAutoFit/>
          </a:bodyPr>
          <a:lstStyle/>
          <a:p>
            <a:r>
              <a:rPr lang="ja-JP" altLang="en-US" dirty="0" smtClean="0">
                <a:latin typeface="メイリオ" pitchFamily="50" charset="-128"/>
                <a:ea typeface="メイリオ" pitchFamily="50" charset="-128"/>
              </a:rPr>
              <a:t>参考サイト</a:t>
            </a:r>
            <a:endParaRPr kumimoji="1" lang="en-US" altLang="ja-JP" dirty="0" smtClean="0">
              <a:latin typeface="メイリオ" pitchFamily="50" charset="-128"/>
              <a:ea typeface="メイリオ" pitchFamily="50" charset="-128"/>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1153</TotalTime>
  <Words>431</Words>
  <Application>Microsoft Macintosh PowerPoint</Application>
  <PresentationFormat>画面に合わせる (4:3)</PresentationFormat>
  <Paragraphs>77</Paragraphs>
  <Slides>4</Slides>
  <Notes>1</Notes>
  <HiddenSlides>0</HiddenSlides>
  <MMClips>0</MMClips>
  <ScaleCrop>false</ScaleCrop>
  <HeadingPairs>
    <vt:vector size="4" baseType="variant">
      <vt:variant>
        <vt:lpstr>デザイン テンプレート</vt:lpstr>
      </vt:variant>
      <vt:variant>
        <vt:i4>1</vt:i4>
      </vt:variant>
      <vt:variant>
        <vt:lpstr>スライド タイトル</vt:lpstr>
      </vt:variant>
      <vt:variant>
        <vt:i4>4</vt:i4>
      </vt:variant>
    </vt:vector>
  </HeadingPairs>
  <TitlesOfParts>
    <vt:vector size="5" baseType="lpstr">
      <vt:lpstr>Office テーマ</vt:lpstr>
      <vt:lpstr>スライド 1</vt:lpstr>
      <vt:lpstr>　</vt:lpstr>
      <vt:lpstr>スライド 3</vt:lpstr>
      <vt:lpstr>スライド 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Maruyama</dc:creator>
  <cp:lastModifiedBy>Harada Mitsuharu</cp:lastModifiedBy>
  <cp:revision>17</cp:revision>
  <dcterms:created xsi:type="dcterms:W3CDTF">2010-03-20T22:33:17Z</dcterms:created>
  <dcterms:modified xsi:type="dcterms:W3CDTF">2010-03-20T22:58:27Z</dcterms:modified>
</cp:coreProperties>
</file>